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13" r:id="rId4"/>
    <p:sldId id="314" r:id="rId5"/>
    <p:sldId id="303" r:id="rId6"/>
    <p:sldId id="304" r:id="rId7"/>
    <p:sldId id="311" r:id="rId8"/>
    <p:sldId id="306" r:id="rId9"/>
    <p:sldId id="307" r:id="rId10"/>
    <p:sldId id="312" r:id="rId11"/>
    <p:sldId id="309" r:id="rId12"/>
    <p:sldId id="287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315" r:id="rId25"/>
    <p:sldId id="288" r:id="rId26"/>
    <p:sldId id="289" r:id="rId27"/>
    <p:sldId id="290" r:id="rId28"/>
    <p:sldId id="291" r:id="rId29"/>
    <p:sldId id="285" r:id="rId30"/>
    <p:sldId id="277" r:id="rId31"/>
    <p:sldId id="286" r:id="rId32"/>
    <p:sldId id="292" r:id="rId33"/>
    <p:sldId id="295" r:id="rId34"/>
    <p:sldId id="296" r:id="rId35"/>
    <p:sldId id="297" r:id="rId36"/>
    <p:sldId id="298" r:id="rId37"/>
    <p:sldId id="299" r:id="rId38"/>
    <p:sldId id="310" r:id="rId39"/>
  </p:sldIdLst>
  <p:sldSz cx="1080135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26B"/>
    <a:srgbClr val="00A891"/>
    <a:srgbClr val="FE7600"/>
    <a:srgbClr val="B1D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0" y="312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Picture 2" descr="C:\Users\Ahlem\Downloads\IMG_4821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EFF6FF"/>
              </a:clrFrom>
              <a:clrTo>
                <a:srgbClr val="EFF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5" y="183935"/>
            <a:ext cx="1054076" cy="3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hlem\Desktop\PNUD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03" y="183935"/>
            <a:ext cx="397198" cy="7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Messages clés et actions pour la prévention de la COVID-19 au sein des établissements d’enseignement supérieur et d’hébergement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203" y="4581128"/>
            <a:ext cx="7560945" cy="1752600"/>
          </a:xfrm>
        </p:spPr>
        <p:txBody>
          <a:bodyPr/>
          <a:lstStyle/>
          <a:p>
            <a:r>
              <a:rPr lang="fr-FR" dirty="0"/>
              <a:t>Dr Leila </a:t>
            </a:r>
            <a:r>
              <a:rPr lang="fr-FR" dirty="0" err="1"/>
              <a:t>Bouabid</a:t>
            </a:r>
            <a:endParaRPr lang="fr-FR" dirty="0"/>
          </a:p>
          <a:p>
            <a:r>
              <a:rPr lang="fr-FR" dirty="0"/>
              <a:t>Directrice de la veille environnementale</a:t>
            </a:r>
          </a:p>
        </p:txBody>
      </p:sp>
      <p:pic>
        <p:nvPicPr>
          <p:cNvPr id="5" name="Picture 2" descr="facebook">
            <a:extLst>
              <a:ext uri="{FF2B5EF4-FFF2-40B4-BE49-F238E27FC236}">
                <a16:creationId xmlns:a16="http://schemas.microsoft.com/office/drawing/2014/main" id="{B0320271-DA31-43F4-9C24-3B66D5BC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2875"/>
            <a:ext cx="27146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35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>
            <a:extLst>
              <a:ext uri="{FF2B5EF4-FFF2-40B4-BE49-F238E27FC236}">
                <a16:creationId xmlns:a16="http://schemas.microsoft.com/office/drawing/2014/main" id="{5C06DC88-62E1-45F9-BC23-0950A8CD3FF1}"/>
              </a:ext>
            </a:extLst>
          </p:cNvPr>
          <p:cNvSpPr/>
          <p:nvPr/>
        </p:nvSpPr>
        <p:spPr>
          <a:xfrm>
            <a:off x="5348872" y="1638090"/>
            <a:ext cx="326791" cy="1384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502"/>
                  <a:pt x="19969" y="1020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3" name="TextBox 41">
            <a:extLst>
              <a:ext uri="{FF2B5EF4-FFF2-40B4-BE49-F238E27FC236}">
                <a16:creationId xmlns:a16="http://schemas.microsoft.com/office/drawing/2014/main" id="{C017F4B1-541E-4016-8146-45FC359AE5C3}"/>
              </a:ext>
            </a:extLst>
          </p:cNvPr>
          <p:cNvSpPr txBox="1"/>
          <p:nvPr/>
        </p:nvSpPr>
        <p:spPr>
          <a:xfrm>
            <a:off x="5675663" y="1607135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accent5"/>
                </a:solidFill>
              </a:rPr>
              <a:t>01</a:t>
            </a:r>
          </a:p>
        </p:txBody>
      </p:sp>
      <p:sp>
        <p:nvSpPr>
          <p:cNvPr id="5" name="TextBox 43">
            <a:extLst>
              <a:ext uri="{FF2B5EF4-FFF2-40B4-BE49-F238E27FC236}">
                <a16:creationId xmlns:a16="http://schemas.microsoft.com/office/drawing/2014/main" id="{4A70437A-11C4-475B-A11B-728C1C223221}"/>
              </a:ext>
            </a:extLst>
          </p:cNvPr>
          <p:cNvSpPr txBox="1"/>
          <p:nvPr/>
        </p:nvSpPr>
        <p:spPr>
          <a:xfrm>
            <a:off x="7122328" y="2103239"/>
            <a:ext cx="348970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/>
            <a:r>
              <a:rPr lang="fr-FR" sz="2400" dirty="0"/>
              <a:t>Pas de vaccin à ce jour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5DE8E33B-59F9-4125-81D0-4FA7883F3507}"/>
              </a:ext>
            </a:extLst>
          </p:cNvPr>
          <p:cNvSpPr/>
          <p:nvPr/>
        </p:nvSpPr>
        <p:spPr>
          <a:xfrm>
            <a:off x="5348872" y="3224974"/>
            <a:ext cx="326791" cy="1384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03"/>
                </a:moveTo>
                <a:lnTo>
                  <a:pt x="10898" y="8571"/>
                </a:lnTo>
                <a:cubicBezTo>
                  <a:pt x="10115" y="8430"/>
                  <a:pt x="9658" y="8210"/>
                  <a:pt x="9658" y="7990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83"/>
                  <a:pt x="21600" y="10486"/>
                  <a:pt x="19969" y="10203"/>
                </a:cubicBezTo>
                <a:close/>
              </a:path>
            </a:pathLst>
          </a:custGeom>
          <a:solidFill>
            <a:srgbClr val="B1DB1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:a16="http://schemas.microsoft.com/office/drawing/2014/main" id="{8A8BC314-E1CA-41A0-A62A-81B124E2CECD}"/>
              </a:ext>
            </a:extLst>
          </p:cNvPr>
          <p:cNvSpPr txBox="1"/>
          <p:nvPr/>
        </p:nvSpPr>
        <p:spPr>
          <a:xfrm>
            <a:off x="5675663" y="3194020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B1DB15"/>
                </a:solidFill>
              </a:rPr>
              <a:t>02</a:t>
            </a: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B14CF296-0073-41D8-A20A-07B42247D843}"/>
              </a:ext>
            </a:extLst>
          </p:cNvPr>
          <p:cNvSpPr txBox="1"/>
          <p:nvPr/>
        </p:nvSpPr>
        <p:spPr>
          <a:xfrm>
            <a:off x="6984851" y="3687415"/>
            <a:ext cx="3489707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/>
            <a:r>
              <a:rPr lang="fr-FR" sz="2400" dirty="0"/>
              <a:t>Traitement des symptômes </a:t>
            </a:r>
            <a:endParaRPr lang="en-US" sz="2400" noProof="1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561509F5-2BF0-45E6-BA43-4E48BD10640A}"/>
              </a:ext>
            </a:extLst>
          </p:cNvPr>
          <p:cNvSpPr/>
          <p:nvPr/>
        </p:nvSpPr>
        <p:spPr>
          <a:xfrm>
            <a:off x="5348872" y="4811859"/>
            <a:ext cx="326791" cy="1384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600" extrusionOk="0">
                <a:moveTo>
                  <a:pt x="19969" y="10219"/>
                </a:moveTo>
                <a:lnTo>
                  <a:pt x="10898" y="8587"/>
                </a:lnTo>
                <a:cubicBezTo>
                  <a:pt x="10115" y="8445"/>
                  <a:pt x="9658" y="8226"/>
                  <a:pt x="9658" y="8006"/>
                </a:cubicBezTo>
                <a:lnTo>
                  <a:pt x="9658" y="1162"/>
                </a:lnTo>
                <a:cubicBezTo>
                  <a:pt x="9658" y="518"/>
                  <a:pt x="7505" y="0"/>
                  <a:pt x="4829" y="0"/>
                </a:cubicBezTo>
                <a:lnTo>
                  <a:pt x="4829" y="0"/>
                </a:lnTo>
                <a:cubicBezTo>
                  <a:pt x="2154" y="0"/>
                  <a:pt x="0" y="518"/>
                  <a:pt x="0" y="1162"/>
                </a:cubicBezTo>
                <a:lnTo>
                  <a:pt x="0" y="20438"/>
                </a:lnTo>
                <a:cubicBezTo>
                  <a:pt x="0" y="21082"/>
                  <a:pt x="2154" y="21600"/>
                  <a:pt x="4829" y="21600"/>
                </a:cubicBezTo>
                <a:lnTo>
                  <a:pt x="4829" y="21600"/>
                </a:lnTo>
                <a:cubicBezTo>
                  <a:pt x="7505" y="21600"/>
                  <a:pt x="9658" y="21082"/>
                  <a:pt x="9658" y="20438"/>
                </a:cubicBezTo>
                <a:lnTo>
                  <a:pt x="9658" y="13610"/>
                </a:lnTo>
                <a:cubicBezTo>
                  <a:pt x="9658" y="13374"/>
                  <a:pt x="10115" y="13155"/>
                  <a:pt x="10898" y="13029"/>
                </a:cubicBezTo>
                <a:lnTo>
                  <a:pt x="19969" y="11397"/>
                </a:lnTo>
                <a:cubicBezTo>
                  <a:pt x="21600" y="11098"/>
                  <a:pt x="21600" y="10517"/>
                  <a:pt x="19969" y="10219"/>
                </a:cubicBezTo>
                <a:close/>
              </a:path>
            </a:pathLst>
          </a:custGeom>
          <a:solidFill>
            <a:srgbClr val="FE76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3" name="TextBox 58">
            <a:extLst>
              <a:ext uri="{FF2B5EF4-FFF2-40B4-BE49-F238E27FC236}">
                <a16:creationId xmlns:a16="http://schemas.microsoft.com/office/drawing/2014/main" id="{CABBDF2C-F4F0-4CFD-84FB-E0D335F2BAD4}"/>
              </a:ext>
            </a:extLst>
          </p:cNvPr>
          <p:cNvSpPr txBox="1"/>
          <p:nvPr/>
        </p:nvSpPr>
        <p:spPr>
          <a:xfrm>
            <a:off x="5675663" y="4780905"/>
            <a:ext cx="1329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E7600"/>
                </a:solidFill>
              </a:rPr>
              <a:t>03</a:t>
            </a:r>
          </a:p>
        </p:txBody>
      </p:sp>
      <p:sp>
        <p:nvSpPr>
          <p:cNvPr id="15" name="TextBox 60">
            <a:extLst>
              <a:ext uri="{FF2B5EF4-FFF2-40B4-BE49-F238E27FC236}">
                <a16:creationId xmlns:a16="http://schemas.microsoft.com/office/drawing/2014/main" id="{1149EBB2-7EDA-48A9-9CCF-919321EB41CB}"/>
              </a:ext>
            </a:extLst>
          </p:cNvPr>
          <p:cNvSpPr txBox="1"/>
          <p:nvPr/>
        </p:nvSpPr>
        <p:spPr>
          <a:xfrm>
            <a:off x="7056859" y="5085184"/>
            <a:ext cx="3489707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/>
            <a:r>
              <a:rPr lang="en-US" sz="2400" noProof="1"/>
              <a:t>P</a:t>
            </a:r>
            <a:r>
              <a:rPr lang="fr-FR" sz="2400" dirty="0" err="1"/>
              <a:t>rise</a:t>
            </a:r>
            <a:r>
              <a:rPr lang="fr-FR" sz="2400" dirty="0"/>
              <a:t> en charge médicale rapide si aggravation</a:t>
            </a:r>
            <a:endParaRPr lang="en-US" sz="2400" noProof="1"/>
          </a:p>
        </p:txBody>
      </p:sp>
      <p:sp>
        <p:nvSpPr>
          <p:cNvPr id="17" name="Freeform: Shape 87">
            <a:extLst>
              <a:ext uri="{FF2B5EF4-FFF2-40B4-BE49-F238E27FC236}">
                <a16:creationId xmlns:a16="http://schemas.microsoft.com/office/drawing/2014/main" id="{E5141448-17F1-421B-A194-A776F724D10B}"/>
              </a:ext>
            </a:extLst>
          </p:cNvPr>
          <p:cNvSpPr/>
          <p:nvPr/>
        </p:nvSpPr>
        <p:spPr>
          <a:xfrm>
            <a:off x="1642939" y="1501100"/>
            <a:ext cx="2458722" cy="4808220"/>
          </a:xfrm>
          <a:custGeom>
            <a:avLst/>
            <a:gdLst>
              <a:gd name="connsiteX0" fmla="*/ 1604011 w 2458722"/>
              <a:gd name="connsiteY0" fmla="*/ 3098800 h 4808220"/>
              <a:gd name="connsiteX1" fmla="*/ 2458722 w 2458722"/>
              <a:gd name="connsiteY1" fmla="*/ 3953510 h 4808220"/>
              <a:gd name="connsiteX2" fmla="*/ 1604011 w 2458722"/>
              <a:gd name="connsiteY2" fmla="*/ 4808220 h 4808220"/>
              <a:gd name="connsiteX3" fmla="*/ 749300 w 2458722"/>
              <a:gd name="connsiteY3" fmla="*/ 3953510 h 4808220"/>
              <a:gd name="connsiteX4" fmla="*/ 1604011 w 2458722"/>
              <a:gd name="connsiteY4" fmla="*/ 3098800 h 4808220"/>
              <a:gd name="connsiteX5" fmla="*/ 854711 w 2458722"/>
              <a:gd name="connsiteY5" fmla="*/ 1549400 h 4808220"/>
              <a:gd name="connsiteX6" fmla="*/ 1709422 w 2458722"/>
              <a:gd name="connsiteY6" fmla="*/ 2404110 h 4808220"/>
              <a:gd name="connsiteX7" fmla="*/ 854711 w 2458722"/>
              <a:gd name="connsiteY7" fmla="*/ 3258820 h 4808220"/>
              <a:gd name="connsiteX8" fmla="*/ 0 w 2458722"/>
              <a:gd name="connsiteY8" fmla="*/ 2404110 h 4808220"/>
              <a:gd name="connsiteX9" fmla="*/ 854711 w 2458722"/>
              <a:gd name="connsiteY9" fmla="*/ 1549400 h 4808220"/>
              <a:gd name="connsiteX10" fmla="*/ 1604011 w 2458722"/>
              <a:gd name="connsiteY10" fmla="*/ 0 h 4808220"/>
              <a:gd name="connsiteX11" fmla="*/ 2458722 w 2458722"/>
              <a:gd name="connsiteY11" fmla="*/ 854710 h 4808220"/>
              <a:gd name="connsiteX12" fmla="*/ 1604011 w 2458722"/>
              <a:gd name="connsiteY12" fmla="*/ 1709420 h 4808220"/>
              <a:gd name="connsiteX13" fmla="*/ 749300 w 2458722"/>
              <a:gd name="connsiteY13" fmla="*/ 854710 h 4808220"/>
              <a:gd name="connsiteX14" fmla="*/ 1604011 w 2458722"/>
              <a:gd name="connsiteY14" fmla="*/ 0 h 480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8722" h="4808220">
                <a:moveTo>
                  <a:pt x="1604011" y="3098800"/>
                </a:moveTo>
                <a:cubicBezTo>
                  <a:pt x="2076055" y="3098800"/>
                  <a:pt x="2458722" y="3481467"/>
                  <a:pt x="2458722" y="3953510"/>
                </a:cubicBezTo>
                <a:cubicBezTo>
                  <a:pt x="2458722" y="4425553"/>
                  <a:pt x="2076055" y="4808220"/>
                  <a:pt x="1604011" y="4808220"/>
                </a:cubicBezTo>
                <a:cubicBezTo>
                  <a:pt x="1131967" y="4808220"/>
                  <a:pt x="749300" y="4425553"/>
                  <a:pt x="749300" y="3953510"/>
                </a:cubicBezTo>
                <a:cubicBezTo>
                  <a:pt x="749300" y="3481467"/>
                  <a:pt x="1131967" y="3098800"/>
                  <a:pt x="1604011" y="3098800"/>
                </a:cubicBezTo>
                <a:close/>
                <a:moveTo>
                  <a:pt x="854711" y="1549400"/>
                </a:moveTo>
                <a:cubicBezTo>
                  <a:pt x="1326755" y="1549400"/>
                  <a:pt x="1709422" y="1932067"/>
                  <a:pt x="1709422" y="2404110"/>
                </a:cubicBezTo>
                <a:cubicBezTo>
                  <a:pt x="1709422" y="2876153"/>
                  <a:pt x="1326755" y="3258820"/>
                  <a:pt x="854711" y="3258820"/>
                </a:cubicBezTo>
                <a:cubicBezTo>
                  <a:pt x="382667" y="3258820"/>
                  <a:pt x="0" y="2876153"/>
                  <a:pt x="0" y="2404110"/>
                </a:cubicBezTo>
                <a:cubicBezTo>
                  <a:pt x="0" y="1932067"/>
                  <a:pt x="382667" y="1549400"/>
                  <a:pt x="854711" y="1549400"/>
                </a:cubicBezTo>
                <a:close/>
                <a:moveTo>
                  <a:pt x="1604011" y="0"/>
                </a:moveTo>
                <a:cubicBezTo>
                  <a:pt x="2076055" y="0"/>
                  <a:pt x="2458722" y="382667"/>
                  <a:pt x="2458722" y="854710"/>
                </a:cubicBezTo>
                <a:cubicBezTo>
                  <a:pt x="2458722" y="1326753"/>
                  <a:pt x="2076055" y="1709420"/>
                  <a:pt x="1604011" y="1709420"/>
                </a:cubicBezTo>
                <a:cubicBezTo>
                  <a:pt x="1131967" y="1709420"/>
                  <a:pt x="749300" y="1326753"/>
                  <a:pt x="749300" y="854710"/>
                </a:cubicBezTo>
                <a:cubicBezTo>
                  <a:pt x="749300" y="382667"/>
                  <a:pt x="1131967" y="0"/>
                  <a:pt x="160401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b">
            <a:no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55B6A1E8-97CB-41C4-893F-EF78FFFF25DD}"/>
              </a:ext>
            </a:extLst>
          </p:cNvPr>
          <p:cNvSpPr/>
          <p:nvPr/>
        </p:nvSpPr>
        <p:spPr>
          <a:xfrm>
            <a:off x="576139" y="1945236"/>
            <a:ext cx="3097531" cy="3915774"/>
          </a:xfrm>
          <a:custGeom>
            <a:avLst/>
            <a:gdLst>
              <a:gd name="connsiteX0" fmla="*/ 18704 w 21600"/>
              <a:gd name="connsiteY0" fmla="*/ 17123 h 21600"/>
              <a:gd name="connsiteX1" fmla="*/ 9839 w 21600"/>
              <a:gd name="connsiteY1" fmla="*/ 17123 h 21600"/>
              <a:gd name="connsiteX2" fmla="*/ 7669 w 21600"/>
              <a:gd name="connsiteY2" fmla="*/ 16184 h 21600"/>
              <a:gd name="connsiteX3" fmla="*/ 6111 w 21600"/>
              <a:gd name="connsiteY3" fmla="*/ 13592 h 21600"/>
              <a:gd name="connsiteX4" fmla="*/ 6102 w 21600"/>
              <a:gd name="connsiteY4" fmla="*/ 13564 h 21600"/>
              <a:gd name="connsiteX5" fmla="*/ 5934 w 21600"/>
              <a:gd name="connsiteY5" fmla="*/ 13066 h 21600"/>
              <a:gd name="connsiteX6" fmla="*/ 13311 w 21600"/>
              <a:gd name="connsiteY6" fmla="*/ 13066 h 21600"/>
              <a:gd name="connsiteX7" fmla="*/ 15312 w 21600"/>
              <a:gd name="connsiteY7" fmla="*/ 12408 h 21600"/>
              <a:gd name="connsiteX8" fmla="*/ 16145 w 21600"/>
              <a:gd name="connsiteY8" fmla="*/ 10825 h 21600"/>
              <a:gd name="connsiteX9" fmla="*/ 15312 w 21600"/>
              <a:gd name="connsiteY9" fmla="*/ 9241 h 21600"/>
              <a:gd name="connsiteX10" fmla="*/ 13311 w 21600"/>
              <a:gd name="connsiteY10" fmla="*/ 8583 h 21600"/>
              <a:gd name="connsiteX11" fmla="*/ 5889 w 21600"/>
              <a:gd name="connsiteY11" fmla="*/ 8583 h 21600"/>
              <a:gd name="connsiteX12" fmla="*/ 5907 w 21600"/>
              <a:gd name="connsiteY12" fmla="*/ 8498 h 21600"/>
              <a:gd name="connsiteX13" fmla="*/ 6173 w 21600"/>
              <a:gd name="connsiteY13" fmla="*/ 7686 h 21600"/>
              <a:gd name="connsiteX14" fmla="*/ 6190 w 21600"/>
              <a:gd name="connsiteY14" fmla="*/ 7637 h 21600"/>
              <a:gd name="connsiteX15" fmla="*/ 7722 w 21600"/>
              <a:gd name="connsiteY15" fmla="*/ 5255 h 21600"/>
              <a:gd name="connsiteX16" fmla="*/ 9795 w 21600"/>
              <a:gd name="connsiteY16" fmla="*/ 4484 h 21600"/>
              <a:gd name="connsiteX17" fmla="*/ 9821 w 21600"/>
              <a:gd name="connsiteY17" fmla="*/ 4484 h 21600"/>
              <a:gd name="connsiteX18" fmla="*/ 18713 w 21600"/>
              <a:gd name="connsiteY18" fmla="*/ 4484 h 21600"/>
              <a:gd name="connsiteX19" fmla="*/ 20723 w 21600"/>
              <a:gd name="connsiteY19" fmla="*/ 3846 h 21600"/>
              <a:gd name="connsiteX20" fmla="*/ 21591 w 21600"/>
              <a:gd name="connsiteY20" fmla="*/ 2256 h 21600"/>
              <a:gd name="connsiteX21" fmla="*/ 20732 w 21600"/>
              <a:gd name="connsiteY21" fmla="*/ 666 h 21600"/>
              <a:gd name="connsiteX22" fmla="*/ 18713 w 21600"/>
              <a:gd name="connsiteY22" fmla="*/ 0 h 21600"/>
              <a:gd name="connsiteX23" fmla="*/ 9821 w 21600"/>
              <a:gd name="connsiteY23" fmla="*/ 0 h 21600"/>
              <a:gd name="connsiteX24" fmla="*/ 9511 w 21600"/>
              <a:gd name="connsiteY24" fmla="*/ 42 h 21600"/>
              <a:gd name="connsiteX25" fmla="*/ 6527 w 21600"/>
              <a:gd name="connsiteY25" fmla="*/ 539 h 21600"/>
              <a:gd name="connsiteX26" fmla="*/ 3897 w 21600"/>
              <a:gd name="connsiteY26" fmla="*/ 1906 h 21600"/>
              <a:gd name="connsiteX27" fmla="*/ 1957 w 21600"/>
              <a:gd name="connsiteY27" fmla="*/ 3944 h 21600"/>
              <a:gd name="connsiteX28" fmla="*/ 700 w 21600"/>
              <a:gd name="connsiteY28" fmla="*/ 6439 h 21600"/>
              <a:gd name="connsiteX29" fmla="*/ 0 w 21600"/>
              <a:gd name="connsiteY29" fmla="*/ 10579 h 21600"/>
              <a:gd name="connsiteX30" fmla="*/ 142 w 21600"/>
              <a:gd name="connsiteY30" fmla="*/ 12674 h 21600"/>
              <a:gd name="connsiteX31" fmla="*/ 655 w 21600"/>
              <a:gd name="connsiteY31" fmla="*/ 14741 h 21600"/>
              <a:gd name="connsiteX32" fmla="*/ 1860 w 21600"/>
              <a:gd name="connsiteY32" fmla="*/ 17326 h 21600"/>
              <a:gd name="connsiteX33" fmla="*/ 3782 w 21600"/>
              <a:gd name="connsiteY33" fmla="*/ 19498 h 21600"/>
              <a:gd name="connsiteX34" fmla="*/ 6421 w 21600"/>
              <a:gd name="connsiteY34" fmla="*/ 21011 h 21600"/>
              <a:gd name="connsiteX35" fmla="*/ 9830 w 21600"/>
              <a:gd name="connsiteY35" fmla="*/ 21600 h 21600"/>
              <a:gd name="connsiteX36" fmla="*/ 18722 w 21600"/>
              <a:gd name="connsiteY36" fmla="*/ 21600 h 21600"/>
              <a:gd name="connsiteX37" fmla="*/ 20732 w 21600"/>
              <a:gd name="connsiteY37" fmla="*/ 20955 h 21600"/>
              <a:gd name="connsiteX38" fmla="*/ 21600 w 21600"/>
              <a:gd name="connsiteY38" fmla="*/ 19358 h 21600"/>
              <a:gd name="connsiteX39" fmla="*/ 20732 w 21600"/>
              <a:gd name="connsiteY39" fmla="*/ 17761 h 21600"/>
              <a:gd name="connsiteX40" fmla="*/ 18704 w 21600"/>
              <a:gd name="connsiteY40" fmla="*/ 17123 h 21600"/>
              <a:gd name="connsiteX0" fmla="*/ 18704 w 21600"/>
              <a:gd name="connsiteY0" fmla="*/ 17125 h 21602"/>
              <a:gd name="connsiteX1" fmla="*/ 9839 w 21600"/>
              <a:gd name="connsiteY1" fmla="*/ 17125 h 21602"/>
              <a:gd name="connsiteX2" fmla="*/ 7669 w 21600"/>
              <a:gd name="connsiteY2" fmla="*/ 16186 h 21602"/>
              <a:gd name="connsiteX3" fmla="*/ 6111 w 21600"/>
              <a:gd name="connsiteY3" fmla="*/ 13594 h 21602"/>
              <a:gd name="connsiteX4" fmla="*/ 6102 w 21600"/>
              <a:gd name="connsiteY4" fmla="*/ 13566 h 21602"/>
              <a:gd name="connsiteX5" fmla="*/ 5934 w 21600"/>
              <a:gd name="connsiteY5" fmla="*/ 13068 h 21602"/>
              <a:gd name="connsiteX6" fmla="*/ 13311 w 21600"/>
              <a:gd name="connsiteY6" fmla="*/ 13068 h 21602"/>
              <a:gd name="connsiteX7" fmla="*/ 15312 w 21600"/>
              <a:gd name="connsiteY7" fmla="*/ 12410 h 21602"/>
              <a:gd name="connsiteX8" fmla="*/ 16145 w 21600"/>
              <a:gd name="connsiteY8" fmla="*/ 10827 h 21602"/>
              <a:gd name="connsiteX9" fmla="*/ 15312 w 21600"/>
              <a:gd name="connsiteY9" fmla="*/ 9243 h 21602"/>
              <a:gd name="connsiteX10" fmla="*/ 13311 w 21600"/>
              <a:gd name="connsiteY10" fmla="*/ 8585 h 21602"/>
              <a:gd name="connsiteX11" fmla="*/ 5889 w 21600"/>
              <a:gd name="connsiteY11" fmla="*/ 8585 h 21602"/>
              <a:gd name="connsiteX12" fmla="*/ 5907 w 21600"/>
              <a:gd name="connsiteY12" fmla="*/ 8500 h 21602"/>
              <a:gd name="connsiteX13" fmla="*/ 6173 w 21600"/>
              <a:gd name="connsiteY13" fmla="*/ 7688 h 21602"/>
              <a:gd name="connsiteX14" fmla="*/ 6190 w 21600"/>
              <a:gd name="connsiteY14" fmla="*/ 7639 h 21602"/>
              <a:gd name="connsiteX15" fmla="*/ 7722 w 21600"/>
              <a:gd name="connsiteY15" fmla="*/ 5257 h 21602"/>
              <a:gd name="connsiteX16" fmla="*/ 9795 w 21600"/>
              <a:gd name="connsiteY16" fmla="*/ 4486 h 21602"/>
              <a:gd name="connsiteX17" fmla="*/ 9821 w 21600"/>
              <a:gd name="connsiteY17" fmla="*/ 4486 h 21602"/>
              <a:gd name="connsiteX18" fmla="*/ 18713 w 21600"/>
              <a:gd name="connsiteY18" fmla="*/ 4486 h 21602"/>
              <a:gd name="connsiteX19" fmla="*/ 20723 w 21600"/>
              <a:gd name="connsiteY19" fmla="*/ 3848 h 21602"/>
              <a:gd name="connsiteX20" fmla="*/ 21591 w 21600"/>
              <a:gd name="connsiteY20" fmla="*/ 2258 h 21602"/>
              <a:gd name="connsiteX21" fmla="*/ 20732 w 21600"/>
              <a:gd name="connsiteY21" fmla="*/ 668 h 21602"/>
              <a:gd name="connsiteX22" fmla="*/ 18713 w 21600"/>
              <a:gd name="connsiteY22" fmla="*/ 2 h 21602"/>
              <a:gd name="connsiteX23" fmla="*/ 9821 w 21600"/>
              <a:gd name="connsiteY23" fmla="*/ 2 h 21602"/>
              <a:gd name="connsiteX24" fmla="*/ 9511 w 21600"/>
              <a:gd name="connsiteY24" fmla="*/ 18 h 21602"/>
              <a:gd name="connsiteX25" fmla="*/ 6527 w 21600"/>
              <a:gd name="connsiteY25" fmla="*/ 541 h 21602"/>
              <a:gd name="connsiteX26" fmla="*/ 3897 w 21600"/>
              <a:gd name="connsiteY26" fmla="*/ 1908 h 21602"/>
              <a:gd name="connsiteX27" fmla="*/ 1957 w 21600"/>
              <a:gd name="connsiteY27" fmla="*/ 3946 h 21602"/>
              <a:gd name="connsiteX28" fmla="*/ 700 w 21600"/>
              <a:gd name="connsiteY28" fmla="*/ 6441 h 21602"/>
              <a:gd name="connsiteX29" fmla="*/ 0 w 21600"/>
              <a:gd name="connsiteY29" fmla="*/ 10581 h 21602"/>
              <a:gd name="connsiteX30" fmla="*/ 142 w 21600"/>
              <a:gd name="connsiteY30" fmla="*/ 12676 h 21602"/>
              <a:gd name="connsiteX31" fmla="*/ 655 w 21600"/>
              <a:gd name="connsiteY31" fmla="*/ 14743 h 21602"/>
              <a:gd name="connsiteX32" fmla="*/ 1860 w 21600"/>
              <a:gd name="connsiteY32" fmla="*/ 17328 h 21602"/>
              <a:gd name="connsiteX33" fmla="*/ 3782 w 21600"/>
              <a:gd name="connsiteY33" fmla="*/ 19500 h 21602"/>
              <a:gd name="connsiteX34" fmla="*/ 6421 w 21600"/>
              <a:gd name="connsiteY34" fmla="*/ 21013 h 21602"/>
              <a:gd name="connsiteX35" fmla="*/ 9830 w 21600"/>
              <a:gd name="connsiteY35" fmla="*/ 21602 h 21602"/>
              <a:gd name="connsiteX36" fmla="*/ 18722 w 21600"/>
              <a:gd name="connsiteY36" fmla="*/ 21602 h 21602"/>
              <a:gd name="connsiteX37" fmla="*/ 20732 w 21600"/>
              <a:gd name="connsiteY37" fmla="*/ 20957 h 21602"/>
              <a:gd name="connsiteX38" fmla="*/ 21600 w 21600"/>
              <a:gd name="connsiteY38" fmla="*/ 19360 h 21602"/>
              <a:gd name="connsiteX39" fmla="*/ 20732 w 21600"/>
              <a:gd name="connsiteY39" fmla="*/ 17763 h 21602"/>
              <a:gd name="connsiteX40" fmla="*/ 18704 w 21600"/>
              <a:gd name="connsiteY40" fmla="*/ 17125 h 2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600" h="21602" extrusionOk="0">
                <a:moveTo>
                  <a:pt x="18704" y="17125"/>
                </a:moveTo>
                <a:lnTo>
                  <a:pt x="9839" y="17125"/>
                </a:lnTo>
                <a:cubicBezTo>
                  <a:pt x="8971" y="17083"/>
                  <a:pt x="8263" y="16782"/>
                  <a:pt x="7669" y="16186"/>
                </a:cubicBezTo>
                <a:cubicBezTo>
                  <a:pt x="6979" y="15493"/>
                  <a:pt x="6456" y="14624"/>
                  <a:pt x="6111" y="13594"/>
                </a:cubicBezTo>
                <a:cubicBezTo>
                  <a:pt x="6111" y="13587"/>
                  <a:pt x="6102" y="13573"/>
                  <a:pt x="6102" y="13566"/>
                </a:cubicBezTo>
                <a:cubicBezTo>
                  <a:pt x="6040" y="13398"/>
                  <a:pt x="5978" y="13230"/>
                  <a:pt x="5934" y="13068"/>
                </a:cubicBezTo>
                <a:lnTo>
                  <a:pt x="13311" y="13068"/>
                </a:lnTo>
                <a:cubicBezTo>
                  <a:pt x="14081" y="13068"/>
                  <a:pt x="14772" y="12844"/>
                  <a:pt x="15312" y="12410"/>
                </a:cubicBezTo>
                <a:cubicBezTo>
                  <a:pt x="15852" y="11983"/>
                  <a:pt x="16145" y="11436"/>
                  <a:pt x="16145" y="10827"/>
                </a:cubicBezTo>
                <a:cubicBezTo>
                  <a:pt x="16145" y="10217"/>
                  <a:pt x="15861" y="9671"/>
                  <a:pt x="15312" y="9243"/>
                </a:cubicBezTo>
                <a:cubicBezTo>
                  <a:pt x="14772" y="8816"/>
                  <a:pt x="14081" y="8585"/>
                  <a:pt x="13311" y="8585"/>
                </a:cubicBezTo>
                <a:lnTo>
                  <a:pt x="5889" y="8585"/>
                </a:lnTo>
                <a:cubicBezTo>
                  <a:pt x="5898" y="8557"/>
                  <a:pt x="5898" y="8528"/>
                  <a:pt x="5907" y="8500"/>
                </a:cubicBezTo>
                <a:cubicBezTo>
                  <a:pt x="5960" y="8234"/>
                  <a:pt x="6040" y="7961"/>
                  <a:pt x="6173" y="7688"/>
                </a:cubicBezTo>
                <a:cubicBezTo>
                  <a:pt x="6182" y="7674"/>
                  <a:pt x="6190" y="7653"/>
                  <a:pt x="6190" y="7639"/>
                </a:cubicBezTo>
                <a:cubicBezTo>
                  <a:pt x="6536" y="6693"/>
                  <a:pt x="7049" y="5894"/>
                  <a:pt x="7722" y="5257"/>
                </a:cubicBezTo>
                <a:cubicBezTo>
                  <a:pt x="8289" y="4717"/>
                  <a:pt x="8945" y="4472"/>
                  <a:pt x="9795" y="4486"/>
                </a:cubicBezTo>
                <a:lnTo>
                  <a:pt x="9821" y="4486"/>
                </a:lnTo>
                <a:lnTo>
                  <a:pt x="18713" y="4486"/>
                </a:lnTo>
                <a:cubicBezTo>
                  <a:pt x="19475" y="4486"/>
                  <a:pt x="20165" y="4269"/>
                  <a:pt x="20723" y="3848"/>
                </a:cubicBezTo>
                <a:cubicBezTo>
                  <a:pt x="21290" y="3421"/>
                  <a:pt x="21591" y="2875"/>
                  <a:pt x="21591" y="2258"/>
                </a:cubicBezTo>
                <a:cubicBezTo>
                  <a:pt x="21591" y="1655"/>
                  <a:pt x="21299" y="1102"/>
                  <a:pt x="20732" y="668"/>
                </a:cubicBezTo>
                <a:cubicBezTo>
                  <a:pt x="20174" y="233"/>
                  <a:pt x="19475" y="2"/>
                  <a:pt x="18713" y="2"/>
                </a:cubicBezTo>
                <a:lnTo>
                  <a:pt x="9821" y="2"/>
                </a:lnTo>
                <a:cubicBezTo>
                  <a:pt x="9715" y="2"/>
                  <a:pt x="10091" y="-10"/>
                  <a:pt x="9511" y="18"/>
                </a:cubicBezTo>
                <a:cubicBezTo>
                  <a:pt x="8440" y="46"/>
                  <a:pt x="7463" y="226"/>
                  <a:pt x="6527" y="541"/>
                </a:cubicBezTo>
                <a:cubicBezTo>
                  <a:pt x="5591" y="856"/>
                  <a:pt x="4658" y="1333"/>
                  <a:pt x="3897" y="1908"/>
                </a:cubicBezTo>
                <a:cubicBezTo>
                  <a:pt x="3144" y="2475"/>
                  <a:pt x="2489" y="3162"/>
                  <a:pt x="1957" y="3946"/>
                </a:cubicBezTo>
                <a:cubicBezTo>
                  <a:pt x="1435" y="4710"/>
                  <a:pt x="1010" y="5551"/>
                  <a:pt x="700" y="6441"/>
                </a:cubicBezTo>
                <a:cubicBezTo>
                  <a:pt x="230" y="7744"/>
                  <a:pt x="0" y="9138"/>
                  <a:pt x="0" y="10581"/>
                </a:cubicBezTo>
                <a:cubicBezTo>
                  <a:pt x="0" y="11282"/>
                  <a:pt x="44" y="11990"/>
                  <a:pt x="142" y="12676"/>
                </a:cubicBezTo>
                <a:cubicBezTo>
                  <a:pt x="239" y="13384"/>
                  <a:pt x="407" y="14077"/>
                  <a:pt x="655" y="14743"/>
                </a:cubicBezTo>
                <a:cubicBezTo>
                  <a:pt x="939" y="15654"/>
                  <a:pt x="1346" y="16530"/>
                  <a:pt x="1860" y="17328"/>
                </a:cubicBezTo>
                <a:cubicBezTo>
                  <a:pt x="2391" y="18155"/>
                  <a:pt x="3038" y="18884"/>
                  <a:pt x="3782" y="19500"/>
                </a:cubicBezTo>
                <a:cubicBezTo>
                  <a:pt x="4543" y="20131"/>
                  <a:pt x="5429" y="20635"/>
                  <a:pt x="6421" y="21013"/>
                </a:cubicBezTo>
                <a:cubicBezTo>
                  <a:pt x="7439" y="21406"/>
                  <a:pt x="8590" y="21602"/>
                  <a:pt x="9830" y="21602"/>
                </a:cubicBezTo>
                <a:lnTo>
                  <a:pt x="18722" y="21602"/>
                </a:lnTo>
                <a:cubicBezTo>
                  <a:pt x="19483" y="21602"/>
                  <a:pt x="20174" y="21378"/>
                  <a:pt x="20732" y="20957"/>
                </a:cubicBezTo>
                <a:cubicBezTo>
                  <a:pt x="21299" y="20530"/>
                  <a:pt x="21600" y="19977"/>
                  <a:pt x="21600" y="19360"/>
                </a:cubicBezTo>
                <a:cubicBezTo>
                  <a:pt x="21600" y="18743"/>
                  <a:pt x="21299" y="18197"/>
                  <a:pt x="20732" y="17763"/>
                </a:cubicBezTo>
                <a:cubicBezTo>
                  <a:pt x="20156" y="17349"/>
                  <a:pt x="19466" y="17125"/>
                  <a:pt x="18704" y="1712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A4CDB079-A602-492C-A257-A006E98544B7}"/>
              </a:ext>
            </a:extLst>
          </p:cNvPr>
          <p:cNvSpPr/>
          <p:nvPr/>
        </p:nvSpPr>
        <p:spPr>
          <a:xfrm>
            <a:off x="914175" y="2286489"/>
            <a:ext cx="2429294" cy="3243053"/>
          </a:xfrm>
          <a:custGeom>
            <a:avLst/>
            <a:gdLst>
              <a:gd name="connsiteX0" fmla="*/ 965986 w 2429294"/>
              <a:gd name="connsiteY0" fmla="*/ 268 h 3243321"/>
              <a:gd name="connsiteX1" fmla="*/ 1053109 w 2429294"/>
              <a:gd name="connsiteY1" fmla="*/ 4038 h 3243321"/>
              <a:gd name="connsiteX2" fmla="*/ 1072804 w 2429294"/>
              <a:gd name="connsiteY2" fmla="*/ 7806 h 3243321"/>
              <a:gd name="connsiteX3" fmla="*/ 1089459 w 2429294"/>
              <a:gd name="connsiteY3" fmla="*/ 7381 h 3243321"/>
              <a:gd name="connsiteX4" fmla="*/ 1105959 w 2429294"/>
              <a:gd name="connsiteY4" fmla="*/ 2279 h 3243321"/>
              <a:gd name="connsiteX5" fmla="*/ 2351847 w 2429294"/>
              <a:gd name="connsiteY5" fmla="*/ 2279 h 3243321"/>
              <a:gd name="connsiteX6" fmla="*/ 2405162 w 2429294"/>
              <a:gd name="connsiteY6" fmla="*/ 25086 h 3243321"/>
              <a:gd name="connsiteX7" fmla="*/ 2428059 w 2429294"/>
              <a:gd name="connsiteY7" fmla="*/ 74602 h 3243321"/>
              <a:gd name="connsiteX8" fmla="*/ 2407744 w 2429294"/>
              <a:gd name="connsiteY8" fmla="*/ 117816 h 3243321"/>
              <a:gd name="connsiteX9" fmla="*/ 2351847 w 2429294"/>
              <a:gd name="connsiteY9" fmla="*/ 140774 h 3243321"/>
              <a:gd name="connsiteX10" fmla="*/ 1080592 w 2429294"/>
              <a:gd name="connsiteY10" fmla="*/ 140774 h 3243321"/>
              <a:gd name="connsiteX11" fmla="*/ 1078011 w 2429294"/>
              <a:gd name="connsiteY11" fmla="*/ 140774 h 3243321"/>
              <a:gd name="connsiteX12" fmla="*/ 917603 w 2429294"/>
              <a:gd name="connsiteY12" fmla="*/ 154653 h 3243321"/>
              <a:gd name="connsiteX13" fmla="*/ 851006 w 2429294"/>
              <a:gd name="connsiteY13" fmla="*/ 176491 h 3243321"/>
              <a:gd name="connsiteX14" fmla="*/ 784840 w 2429294"/>
              <a:gd name="connsiteY14" fmla="*/ 200147 h 3243321"/>
              <a:gd name="connsiteX15" fmla="*/ 327793 w 2429294"/>
              <a:gd name="connsiteY15" fmla="*/ 708505 h 3243321"/>
              <a:gd name="connsiteX16" fmla="*/ 262403 w 2429294"/>
              <a:gd name="connsiteY16" fmla="*/ 868608 h 3243321"/>
              <a:gd name="connsiteX17" fmla="*/ 238939 w 2429294"/>
              <a:gd name="connsiteY17" fmla="*/ 937365 h 3243321"/>
              <a:gd name="connsiteX18" fmla="*/ 194363 w 2429294"/>
              <a:gd name="connsiteY18" fmla="*/ 1095945 h 3243321"/>
              <a:gd name="connsiteX19" fmla="*/ 182655 w 2429294"/>
              <a:gd name="connsiteY19" fmla="*/ 1156750 h 3243321"/>
              <a:gd name="connsiteX20" fmla="*/ 145054 w 2429294"/>
              <a:gd name="connsiteY20" fmla="*/ 1415230 h 3243321"/>
              <a:gd name="connsiteX21" fmla="*/ 137107 w 2429294"/>
              <a:gd name="connsiteY21" fmla="*/ 1557979 h 3243321"/>
              <a:gd name="connsiteX22" fmla="*/ 1577152 w 2429294"/>
              <a:gd name="connsiteY22" fmla="*/ 1557979 h 3243321"/>
              <a:gd name="connsiteX23" fmla="*/ 1626650 w 2429294"/>
              <a:gd name="connsiteY23" fmla="*/ 1578386 h 3243321"/>
              <a:gd name="connsiteX24" fmla="*/ 1646966 w 2429294"/>
              <a:gd name="connsiteY24" fmla="*/ 1627902 h 3243321"/>
              <a:gd name="connsiteX25" fmla="*/ 1626650 w 2429294"/>
              <a:gd name="connsiteY25" fmla="*/ 1677418 h 3243321"/>
              <a:gd name="connsiteX26" fmla="*/ 1577152 w 2429294"/>
              <a:gd name="connsiteY26" fmla="*/ 1697674 h 3243321"/>
              <a:gd name="connsiteX27" fmla="*/ 137990 w 2429294"/>
              <a:gd name="connsiteY27" fmla="*/ 1697674 h 3243321"/>
              <a:gd name="connsiteX28" fmla="*/ 146656 w 2429294"/>
              <a:gd name="connsiteY28" fmla="*/ 1869574 h 3243321"/>
              <a:gd name="connsiteX29" fmla="*/ 168707 w 2429294"/>
              <a:gd name="connsiteY29" fmla="*/ 2007409 h 3243321"/>
              <a:gd name="connsiteX30" fmla="*/ 190287 w 2429294"/>
              <a:gd name="connsiteY30" fmla="*/ 2106706 h 3243321"/>
              <a:gd name="connsiteX31" fmla="*/ 219470 w 2429294"/>
              <a:gd name="connsiteY31" fmla="*/ 2219692 h 3243321"/>
              <a:gd name="connsiteX32" fmla="*/ 504004 w 2429294"/>
              <a:gd name="connsiteY32" fmla="*/ 2808931 h 3243321"/>
              <a:gd name="connsiteX33" fmla="*/ 1060276 w 2429294"/>
              <a:gd name="connsiteY33" fmla="*/ 3106177 h 3243321"/>
              <a:gd name="connsiteX34" fmla="*/ 1070378 w 2429294"/>
              <a:gd name="connsiteY34" fmla="*/ 3106177 h 3243321"/>
              <a:gd name="connsiteX35" fmla="*/ 2350612 w 2429294"/>
              <a:gd name="connsiteY35" fmla="*/ 3106177 h 3243321"/>
              <a:gd name="connsiteX36" fmla="*/ 2408978 w 2429294"/>
              <a:gd name="connsiteY36" fmla="*/ 3126434 h 3243321"/>
              <a:gd name="connsiteX37" fmla="*/ 2429294 w 2429294"/>
              <a:gd name="connsiteY37" fmla="*/ 3173399 h 3243321"/>
              <a:gd name="connsiteX38" fmla="*/ 2408978 w 2429294"/>
              <a:gd name="connsiteY38" fmla="*/ 3220514 h 3243321"/>
              <a:gd name="connsiteX39" fmla="*/ 2353082 w 2429294"/>
              <a:gd name="connsiteY39" fmla="*/ 3243321 h 3243321"/>
              <a:gd name="connsiteX40" fmla="*/ 1078011 w 2429294"/>
              <a:gd name="connsiteY40" fmla="*/ 3243321 h 3243321"/>
              <a:gd name="connsiteX41" fmla="*/ 984117 w 2429294"/>
              <a:gd name="connsiteY41" fmla="*/ 3233634 h 3243321"/>
              <a:gd name="connsiteX42" fmla="*/ 984118 w 2429294"/>
              <a:gd name="connsiteY42" fmla="*/ 3241259 h 3243321"/>
              <a:gd name="connsiteX43" fmla="*/ 44164 w 2429294"/>
              <a:gd name="connsiteY43" fmla="*/ 2100748 h 3243321"/>
              <a:gd name="connsiteX44" fmla="*/ 10414 w 2429294"/>
              <a:gd name="connsiteY44" fmla="*/ 1385599 h 3243321"/>
              <a:gd name="connsiteX45" fmla="*/ 24376 w 2429294"/>
              <a:gd name="connsiteY45" fmla="*/ 1266150 h 3243321"/>
              <a:gd name="connsiteX46" fmla="*/ 26764 w 2429294"/>
              <a:gd name="connsiteY46" fmla="*/ 1241790 h 3243321"/>
              <a:gd name="connsiteX47" fmla="*/ 92524 w 2429294"/>
              <a:gd name="connsiteY47" fmla="*/ 921775 h 3243321"/>
              <a:gd name="connsiteX48" fmla="*/ 92524 w 2429294"/>
              <a:gd name="connsiteY48" fmla="*/ 920424 h 3243321"/>
              <a:gd name="connsiteX49" fmla="*/ 244949 w 2429294"/>
              <a:gd name="connsiteY49" fmla="*/ 539452 h 3243321"/>
              <a:gd name="connsiteX50" fmla="*/ 343624 w 2429294"/>
              <a:gd name="connsiteY50" fmla="*/ 384733 h 3243321"/>
              <a:gd name="connsiteX51" fmla="*/ 377497 w 2429294"/>
              <a:gd name="connsiteY51" fmla="*/ 346466 h 3243321"/>
              <a:gd name="connsiteX52" fmla="*/ 407658 w 2429294"/>
              <a:gd name="connsiteY52" fmla="*/ 307229 h 3243321"/>
              <a:gd name="connsiteX53" fmla="*/ 965986 w 2429294"/>
              <a:gd name="connsiteY53" fmla="*/ 268 h 3243321"/>
              <a:gd name="connsiteX0" fmla="*/ 965986 w 2429294"/>
              <a:gd name="connsiteY0" fmla="*/ 268 h 3243321"/>
              <a:gd name="connsiteX1" fmla="*/ 1053109 w 2429294"/>
              <a:gd name="connsiteY1" fmla="*/ 4038 h 3243321"/>
              <a:gd name="connsiteX2" fmla="*/ 1072804 w 2429294"/>
              <a:gd name="connsiteY2" fmla="*/ 7806 h 3243321"/>
              <a:gd name="connsiteX3" fmla="*/ 1089459 w 2429294"/>
              <a:gd name="connsiteY3" fmla="*/ 7381 h 3243321"/>
              <a:gd name="connsiteX4" fmla="*/ 1105959 w 2429294"/>
              <a:gd name="connsiteY4" fmla="*/ 2279 h 3243321"/>
              <a:gd name="connsiteX5" fmla="*/ 2351847 w 2429294"/>
              <a:gd name="connsiteY5" fmla="*/ 2279 h 3243321"/>
              <a:gd name="connsiteX6" fmla="*/ 2405162 w 2429294"/>
              <a:gd name="connsiteY6" fmla="*/ 25086 h 3243321"/>
              <a:gd name="connsiteX7" fmla="*/ 2428059 w 2429294"/>
              <a:gd name="connsiteY7" fmla="*/ 74602 h 3243321"/>
              <a:gd name="connsiteX8" fmla="*/ 2407744 w 2429294"/>
              <a:gd name="connsiteY8" fmla="*/ 117816 h 3243321"/>
              <a:gd name="connsiteX9" fmla="*/ 2351847 w 2429294"/>
              <a:gd name="connsiteY9" fmla="*/ 140774 h 3243321"/>
              <a:gd name="connsiteX10" fmla="*/ 1080592 w 2429294"/>
              <a:gd name="connsiteY10" fmla="*/ 140774 h 3243321"/>
              <a:gd name="connsiteX11" fmla="*/ 1078011 w 2429294"/>
              <a:gd name="connsiteY11" fmla="*/ 140774 h 3243321"/>
              <a:gd name="connsiteX12" fmla="*/ 917603 w 2429294"/>
              <a:gd name="connsiteY12" fmla="*/ 154653 h 3243321"/>
              <a:gd name="connsiteX13" fmla="*/ 851006 w 2429294"/>
              <a:gd name="connsiteY13" fmla="*/ 176491 h 3243321"/>
              <a:gd name="connsiteX14" fmla="*/ 784840 w 2429294"/>
              <a:gd name="connsiteY14" fmla="*/ 200147 h 3243321"/>
              <a:gd name="connsiteX15" fmla="*/ 327793 w 2429294"/>
              <a:gd name="connsiteY15" fmla="*/ 708505 h 3243321"/>
              <a:gd name="connsiteX16" fmla="*/ 262403 w 2429294"/>
              <a:gd name="connsiteY16" fmla="*/ 868608 h 3243321"/>
              <a:gd name="connsiteX17" fmla="*/ 238939 w 2429294"/>
              <a:gd name="connsiteY17" fmla="*/ 937365 h 3243321"/>
              <a:gd name="connsiteX18" fmla="*/ 194363 w 2429294"/>
              <a:gd name="connsiteY18" fmla="*/ 1095945 h 3243321"/>
              <a:gd name="connsiteX19" fmla="*/ 182655 w 2429294"/>
              <a:gd name="connsiteY19" fmla="*/ 1156750 h 3243321"/>
              <a:gd name="connsiteX20" fmla="*/ 145054 w 2429294"/>
              <a:gd name="connsiteY20" fmla="*/ 1415230 h 3243321"/>
              <a:gd name="connsiteX21" fmla="*/ 137107 w 2429294"/>
              <a:gd name="connsiteY21" fmla="*/ 1557979 h 3243321"/>
              <a:gd name="connsiteX22" fmla="*/ 1577152 w 2429294"/>
              <a:gd name="connsiteY22" fmla="*/ 1557979 h 3243321"/>
              <a:gd name="connsiteX23" fmla="*/ 1626650 w 2429294"/>
              <a:gd name="connsiteY23" fmla="*/ 1578386 h 3243321"/>
              <a:gd name="connsiteX24" fmla="*/ 1646966 w 2429294"/>
              <a:gd name="connsiteY24" fmla="*/ 1627902 h 3243321"/>
              <a:gd name="connsiteX25" fmla="*/ 1626650 w 2429294"/>
              <a:gd name="connsiteY25" fmla="*/ 1677418 h 3243321"/>
              <a:gd name="connsiteX26" fmla="*/ 1577152 w 2429294"/>
              <a:gd name="connsiteY26" fmla="*/ 1697674 h 3243321"/>
              <a:gd name="connsiteX27" fmla="*/ 137990 w 2429294"/>
              <a:gd name="connsiteY27" fmla="*/ 1697674 h 3243321"/>
              <a:gd name="connsiteX28" fmla="*/ 146656 w 2429294"/>
              <a:gd name="connsiteY28" fmla="*/ 1869574 h 3243321"/>
              <a:gd name="connsiteX29" fmla="*/ 168707 w 2429294"/>
              <a:gd name="connsiteY29" fmla="*/ 2007409 h 3243321"/>
              <a:gd name="connsiteX30" fmla="*/ 190287 w 2429294"/>
              <a:gd name="connsiteY30" fmla="*/ 2106706 h 3243321"/>
              <a:gd name="connsiteX31" fmla="*/ 219470 w 2429294"/>
              <a:gd name="connsiteY31" fmla="*/ 2219692 h 3243321"/>
              <a:gd name="connsiteX32" fmla="*/ 504004 w 2429294"/>
              <a:gd name="connsiteY32" fmla="*/ 2808931 h 3243321"/>
              <a:gd name="connsiteX33" fmla="*/ 1060276 w 2429294"/>
              <a:gd name="connsiteY33" fmla="*/ 3106177 h 3243321"/>
              <a:gd name="connsiteX34" fmla="*/ 1070378 w 2429294"/>
              <a:gd name="connsiteY34" fmla="*/ 3106177 h 3243321"/>
              <a:gd name="connsiteX35" fmla="*/ 2350612 w 2429294"/>
              <a:gd name="connsiteY35" fmla="*/ 3106177 h 3243321"/>
              <a:gd name="connsiteX36" fmla="*/ 2408978 w 2429294"/>
              <a:gd name="connsiteY36" fmla="*/ 3126434 h 3243321"/>
              <a:gd name="connsiteX37" fmla="*/ 2429294 w 2429294"/>
              <a:gd name="connsiteY37" fmla="*/ 3173399 h 3243321"/>
              <a:gd name="connsiteX38" fmla="*/ 2408978 w 2429294"/>
              <a:gd name="connsiteY38" fmla="*/ 3220514 h 3243321"/>
              <a:gd name="connsiteX39" fmla="*/ 2353082 w 2429294"/>
              <a:gd name="connsiteY39" fmla="*/ 3243321 h 3243321"/>
              <a:gd name="connsiteX40" fmla="*/ 1078011 w 2429294"/>
              <a:gd name="connsiteY40" fmla="*/ 3243321 h 3243321"/>
              <a:gd name="connsiteX41" fmla="*/ 984118 w 2429294"/>
              <a:gd name="connsiteY41" fmla="*/ 3241259 h 3243321"/>
              <a:gd name="connsiteX42" fmla="*/ 44164 w 2429294"/>
              <a:gd name="connsiteY42" fmla="*/ 2100748 h 3243321"/>
              <a:gd name="connsiteX43" fmla="*/ 10414 w 2429294"/>
              <a:gd name="connsiteY43" fmla="*/ 1385599 h 3243321"/>
              <a:gd name="connsiteX44" fmla="*/ 24376 w 2429294"/>
              <a:gd name="connsiteY44" fmla="*/ 1266150 h 3243321"/>
              <a:gd name="connsiteX45" fmla="*/ 26764 w 2429294"/>
              <a:gd name="connsiteY45" fmla="*/ 1241790 h 3243321"/>
              <a:gd name="connsiteX46" fmla="*/ 92524 w 2429294"/>
              <a:gd name="connsiteY46" fmla="*/ 921775 h 3243321"/>
              <a:gd name="connsiteX47" fmla="*/ 92524 w 2429294"/>
              <a:gd name="connsiteY47" fmla="*/ 920424 h 3243321"/>
              <a:gd name="connsiteX48" fmla="*/ 244949 w 2429294"/>
              <a:gd name="connsiteY48" fmla="*/ 539452 h 3243321"/>
              <a:gd name="connsiteX49" fmla="*/ 343624 w 2429294"/>
              <a:gd name="connsiteY49" fmla="*/ 384733 h 3243321"/>
              <a:gd name="connsiteX50" fmla="*/ 377497 w 2429294"/>
              <a:gd name="connsiteY50" fmla="*/ 346466 h 3243321"/>
              <a:gd name="connsiteX51" fmla="*/ 407658 w 2429294"/>
              <a:gd name="connsiteY51" fmla="*/ 307229 h 3243321"/>
              <a:gd name="connsiteX52" fmla="*/ 965986 w 2429294"/>
              <a:gd name="connsiteY52" fmla="*/ 268 h 3243321"/>
              <a:gd name="connsiteX0" fmla="*/ 965986 w 2429294"/>
              <a:gd name="connsiteY0" fmla="*/ 268 h 3243321"/>
              <a:gd name="connsiteX1" fmla="*/ 1053109 w 2429294"/>
              <a:gd name="connsiteY1" fmla="*/ 4038 h 3243321"/>
              <a:gd name="connsiteX2" fmla="*/ 1089459 w 2429294"/>
              <a:gd name="connsiteY2" fmla="*/ 7381 h 3243321"/>
              <a:gd name="connsiteX3" fmla="*/ 1105959 w 2429294"/>
              <a:gd name="connsiteY3" fmla="*/ 2279 h 3243321"/>
              <a:gd name="connsiteX4" fmla="*/ 2351847 w 2429294"/>
              <a:gd name="connsiteY4" fmla="*/ 2279 h 3243321"/>
              <a:gd name="connsiteX5" fmla="*/ 2405162 w 2429294"/>
              <a:gd name="connsiteY5" fmla="*/ 25086 h 3243321"/>
              <a:gd name="connsiteX6" fmla="*/ 2428059 w 2429294"/>
              <a:gd name="connsiteY6" fmla="*/ 74602 h 3243321"/>
              <a:gd name="connsiteX7" fmla="*/ 2407744 w 2429294"/>
              <a:gd name="connsiteY7" fmla="*/ 117816 h 3243321"/>
              <a:gd name="connsiteX8" fmla="*/ 2351847 w 2429294"/>
              <a:gd name="connsiteY8" fmla="*/ 140774 h 3243321"/>
              <a:gd name="connsiteX9" fmla="*/ 1080592 w 2429294"/>
              <a:gd name="connsiteY9" fmla="*/ 140774 h 3243321"/>
              <a:gd name="connsiteX10" fmla="*/ 1078011 w 2429294"/>
              <a:gd name="connsiteY10" fmla="*/ 140774 h 3243321"/>
              <a:gd name="connsiteX11" fmla="*/ 917603 w 2429294"/>
              <a:gd name="connsiteY11" fmla="*/ 154653 h 3243321"/>
              <a:gd name="connsiteX12" fmla="*/ 851006 w 2429294"/>
              <a:gd name="connsiteY12" fmla="*/ 176491 h 3243321"/>
              <a:gd name="connsiteX13" fmla="*/ 784840 w 2429294"/>
              <a:gd name="connsiteY13" fmla="*/ 200147 h 3243321"/>
              <a:gd name="connsiteX14" fmla="*/ 327793 w 2429294"/>
              <a:gd name="connsiteY14" fmla="*/ 708505 h 3243321"/>
              <a:gd name="connsiteX15" fmla="*/ 262403 w 2429294"/>
              <a:gd name="connsiteY15" fmla="*/ 868608 h 3243321"/>
              <a:gd name="connsiteX16" fmla="*/ 238939 w 2429294"/>
              <a:gd name="connsiteY16" fmla="*/ 937365 h 3243321"/>
              <a:gd name="connsiteX17" fmla="*/ 194363 w 2429294"/>
              <a:gd name="connsiteY17" fmla="*/ 1095945 h 3243321"/>
              <a:gd name="connsiteX18" fmla="*/ 182655 w 2429294"/>
              <a:gd name="connsiteY18" fmla="*/ 1156750 h 3243321"/>
              <a:gd name="connsiteX19" fmla="*/ 145054 w 2429294"/>
              <a:gd name="connsiteY19" fmla="*/ 1415230 h 3243321"/>
              <a:gd name="connsiteX20" fmla="*/ 137107 w 2429294"/>
              <a:gd name="connsiteY20" fmla="*/ 1557979 h 3243321"/>
              <a:gd name="connsiteX21" fmla="*/ 1577152 w 2429294"/>
              <a:gd name="connsiteY21" fmla="*/ 1557979 h 3243321"/>
              <a:gd name="connsiteX22" fmla="*/ 1626650 w 2429294"/>
              <a:gd name="connsiteY22" fmla="*/ 1578386 h 3243321"/>
              <a:gd name="connsiteX23" fmla="*/ 1646966 w 2429294"/>
              <a:gd name="connsiteY23" fmla="*/ 1627902 h 3243321"/>
              <a:gd name="connsiteX24" fmla="*/ 1626650 w 2429294"/>
              <a:gd name="connsiteY24" fmla="*/ 1677418 h 3243321"/>
              <a:gd name="connsiteX25" fmla="*/ 1577152 w 2429294"/>
              <a:gd name="connsiteY25" fmla="*/ 1697674 h 3243321"/>
              <a:gd name="connsiteX26" fmla="*/ 137990 w 2429294"/>
              <a:gd name="connsiteY26" fmla="*/ 1697674 h 3243321"/>
              <a:gd name="connsiteX27" fmla="*/ 146656 w 2429294"/>
              <a:gd name="connsiteY27" fmla="*/ 1869574 h 3243321"/>
              <a:gd name="connsiteX28" fmla="*/ 168707 w 2429294"/>
              <a:gd name="connsiteY28" fmla="*/ 2007409 h 3243321"/>
              <a:gd name="connsiteX29" fmla="*/ 190287 w 2429294"/>
              <a:gd name="connsiteY29" fmla="*/ 2106706 h 3243321"/>
              <a:gd name="connsiteX30" fmla="*/ 219470 w 2429294"/>
              <a:gd name="connsiteY30" fmla="*/ 2219692 h 3243321"/>
              <a:gd name="connsiteX31" fmla="*/ 504004 w 2429294"/>
              <a:gd name="connsiteY31" fmla="*/ 2808931 h 3243321"/>
              <a:gd name="connsiteX32" fmla="*/ 1060276 w 2429294"/>
              <a:gd name="connsiteY32" fmla="*/ 3106177 h 3243321"/>
              <a:gd name="connsiteX33" fmla="*/ 1070378 w 2429294"/>
              <a:gd name="connsiteY33" fmla="*/ 3106177 h 3243321"/>
              <a:gd name="connsiteX34" fmla="*/ 2350612 w 2429294"/>
              <a:gd name="connsiteY34" fmla="*/ 3106177 h 3243321"/>
              <a:gd name="connsiteX35" fmla="*/ 2408978 w 2429294"/>
              <a:gd name="connsiteY35" fmla="*/ 3126434 h 3243321"/>
              <a:gd name="connsiteX36" fmla="*/ 2429294 w 2429294"/>
              <a:gd name="connsiteY36" fmla="*/ 3173399 h 3243321"/>
              <a:gd name="connsiteX37" fmla="*/ 2408978 w 2429294"/>
              <a:gd name="connsiteY37" fmla="*/ 3220514 h 3243321"/>
              <a:gd name="connsiteX38" fmla="*/ 2353082 w 2429294"/>
              <a:gd name="connsiteY38" fmla="*/ 3243321 h 3243321"/>
              <a:gd name="connsiteX39" fmla="*/ 1078011 w 2429294"/>
              <a:gd name="connsiteY39" fmla="*/ 3243321 h 3243321"/>
              <a:gd name="connsiteX40" fmla="*/ 984118 w 2429294"/>
              <a:gd name="connsiteY40" fmla="*/ 3241259 h 3243321"/>
              <a:gd name="connsiteX41" fmla="*/ 44164 w 2429294"/>
              <a:gd name="connsiteY41" fmla="*/ 2100748 h 3243321"/>
              <a:gd name="connsiteX42" fmla="*/ 10414 w 2429294"/>
              <a:gd name="connsiteY42" fmla="*/ 1385599 h 3243321"/>
              <a:gd name="connsiteX43" fmla="*/ 24376 w 2429294"/>
              <a:gd name="connsiteY43" fmla="*/ 1266150 h 3243321"/>
              <a:gd name="connsiteX44" fmla="*/ 26764 w 2429294"/>
              <a:gd name="connsiteY44" fmla="*/ 1241790 h 3243321"/>
              <a:gd name="connsiteX45" fmla="*/ 92524 w 2429294"/>
              <a:gd name="connsiteY45" fmla="*/ 921775 h 3243321"/>
              <a:gd name="connsiteX46" fmla="*/ 92524 w 2429294"/>
              <a:gd name="connsiteY46" fmla="*/ 920424 h 3243321"/>
              <a:gd name="connsiteX47" fmla="*/ 244949 w 2429294"/>
              <a:gd name="connsiteY47" fmla="*/ 539452 h 3243321"/>
              <a:gd name="connsiteX48" fmla="*/ 343624 w 2429294"/>
              <a:gd name="connsiteY48" fmla="*/ 384733 h 3243321"/>
              <a:gd name="connsiteX49" fmla="*/ 377497 w 2429294"/>
              <a:gd name="connsiteY49" fmla="*/ 346466 h 3243321"/>
              <a:gd name="connsiteX50" fmla="*/ 407658 w 2429294"/>
              <a:gd name="connsiteY50" fmla="*/ 307229 h 3243321"/>
              <a:gd name="connsiteX51" fmla="*/ 965986 w 2429294"/>
              <a:gd name="connsiteY51" fmla="*/ 268 h 3243321"/>
              <a:gd name="connsiteX0" fmla="*/ 965986 w 2429294"/>
              <a:gd name="connsiteY0" fmla="*/ 20570 h 3263623"/>
              <a:gd name="connsiteX1" fmla="*/ 1089459 w 2429294"/>
              <a:gd name="connsiteY1" fmla="*/ 27683 h 3263623"/>
              <a:gd name="connsiteX2" fmla="*/ 1105959 w 2429294"/>
              <a:gd name="connsiteY2" fmla="*/ 22581 h 3263623"/>
              <a:gd name="connsiteX3" fmla="*/ 2351847 w 2429294"/>
              <a:gd name="connsiteY3" fmla="*/ 22581 h 3263623"/>
              <a:gd name="connsiteX4" fmla="*/ 2405162 w 2429294"/>
              <a:gd name="connsiteY4" fmla="*/ 45388 h 3263623"/>
              <a:gd name="connsiteX5" fmla="*/ 2428059 w 2429294"/>
              <a:gd name="connsiteY5" fmla="*/ 94904 h 3263623"/>
              <a:gd name="connsiteX6" fmla="*/ 2407744 w 2429294"/>
              <a:gd name="connsiteY6" fmla="*/ 138118 h 3263623"/>
              <a:gd name="connsiteX7" fmla="*/ 2351847 w 2429294"/>
              <a:gd name="connsiteY7" fmla="*/ 161076 h 3263623"/>
              <a:gd name="connsiteX8" fmla="*/ 1080592 w 2429294"/>
              <a:gd name="connsiteY8" fmla="*/ 161076 h 3263623"/>
              <a:gd name="connsiteX9" fmla="*/ 1078011 w 2429294"/>
              <a:gd name="connsiteY9" fmla="*/ 161076 h 3263623"/>
              <a:gd name="connsiteX10" fmla="*/ 917603 w 2429294"/>
              <a:gd name="connsiteY10" fmla="*/ 174955 h 3263623"/>
              <a:gd name="connsiteX11" fmla="*/ 851006 w 2429294"/>
              <a:gd name="connsiteY11" fmla="*/ 196793 h 3263623"/>
              <a:gd name="connsiteX12" fmla="*/ 784840 w 2429294"/>
              <a:gd name="connsiteY12" fmla="*/ 220449 h 3263623"/>
              <a:gd name="connsiteX13" fmla="*/ 327793 w 2429294"/>
              <a:gd name="connsiteY13" fmla="*/ 728807 h 3263623"/>
              <a:gd name="connsiteX14" fmla="*/ 262403 w 2429294"/>
              <a:gd name="connsiteY14" fmla="*/ 888910 h 3263623"/>
              <a:gd name="connsiteX15" fmla="*/ 238939 w 2429294"/>
              <a:gd name="connsiteY15" fmla="*/ 957667 h 3263623"/>
              <a:gd name="connsiteX16" fmla="*/ 194363 w 2429294"/>
              <a:gd name="connsiteY16" fmla="*/ 1116247 h 3263623"/>
              <a:gd name="connsiteX17" fmla="*/ 182655 w 2429294"/>
              <a:gd name="connsiteY17" fmla="*/ 1177052 h 3263623"/>
              <a:gd name="connsiteX18" fmla="*/ 145054 w 2429294"/>
              <a:gd name="connsiteY18" fmla="*/ 1435532 h 3263623"/>
              <a:gd name="connsiteX19" fmla="*/ 137107 w 2429294"/>
              <a:gd name="connsiteY19" fmla="*/ 1578281 h 3263623"/>
              <a:gd name="connsiteX20" fmla="*/ 1577152 w 2429294"/>
              <a:gd name="connsiteY20" fmla="*/ 1578281 h 3263623"/>
              <a:gd name="connsiteX21" fmla="*/ 1626650 w 2429294"/>
              <a:gd name="connsiteY21" fmla="*/ 1598688 h 3263623"/>
              <a:gd name="connsiteX22" fmla="*/ 1646966 w 2429294"/>
              <a:gd name="connsiteY22" fmla="*/ 1648204 h 3263623"/>
              <a:gd name="connsiteX23" fmla="*/ 1626650 w 2429294"/>
              <a:gd name="connsiteY23" fmla="*/ 1697720 h 3263623"/>
              <a:gd name="connsiteX24" fmla="*/ 1577152 w 2429294"/>
              <a:gd name="connsiteY24" fmla="*/ 1717976 h 3263623"/>
              <a:gd name="connsiteX25" fmla="*/ 137990 w 2429294"/>
              <a:gd name="connsiteY25" fmla="*/ 1717976 h 3263623"/>
              <a:gd name="connsiteX26" fmla="*/ 146656 w 2429294"/>
              <a:gd name="connsiteY26" fmla="*/ 1889876 h 3263623"/>
              <a:gd name="connsiteX27" fmla="*/ 168707 w 2429294"/>
              <a:gd name="connsiteY27" fmla="*/ 2027711 h 3263623"/>
              <a:gd name="connsiteX28" fmla="*/ 190287 w 2429294"/>
              <a:gd name="connsiteY28" fmla="*/ 2127008 h 3263623"/>
              <a:gd name="connsiteX29" fmla="*/ 219470 w 2429294"/>
              <a:gd name="connsiteY29" fmla="*/ 2239994 h 3263623"/>
              <a:gd name="connsiteX30" fmla="*/ 504004 w 2429294"/>
              <a:gd name="connsiteY30" fmla="*/ 2829233 h 3263623"/>
              <a:gd name="connsiteX31" fmla="*/ 1060276 w 2429294"/>
              <a:gd name="connsiteY31" fmla="*/ 3126479 h 3263623"/>
              <a:gd name="connsiteX32" fmla="*/ 1070378 w 2429294"/>
              <a:gd name="connsiteY32" fmla="*/ 3126479 h 3263623"/>
              <a:gd name="connsiteX33" fmla="*/ 2350612 w 2429294"/>
              <a:gd name="connsiteY33" fmla="*/ 3126479 h 3263623"/>
              <a:gd name="connsiteX34" fmla="*/ 2408978 w 2429294"/>
              <a:gd name="connsiteY34" fmla="*/ 3146736 h 3263623"/>
              <a:gd name="connsiteX35" fmla="*/ 2429294 w 2429294"/>
              <a:gd name="connsiteY35" fmla="*/ 3193701 h 3263623"/>
              <a:gd name="connsiteX36" fmla="*/ 2408978 w 2429294"/>
              <a:gd name="connsiteY36" fmla="*/ 3240816 h 3263623"/>
              <a:gd name="connsiteX37" fmla="*/ 2353082 w 2429294"/>
              <a:gd name="connsiteY37" fmla="*/ 3263623 h 3263623"/>
              <a:gd name="connsiteX38" fmla="*/ 1078011 w 2429294"/>
              <a:gd name="connsiteY38" fmla="*/ 3263623 h 3263623"/>
              <a:gd name="connsiteX39" fmla="*/ 984118 w 2429294"/>
              <a:gd name="connsiteY39" fmla="*/ 3261561 h 3263623"/>
              <a:gd name="connsiteX40" fmla="*/ 44164 w 2429294"/>
              <a:gd name="connsiteY40" fmla="*/ 2121050 h 3263623"/>
              <a:gd name="connsiteX41" fmla="*/ 10414 w 2429294"/>
              <a:gd name="connsiteY41" fmla="*/ 1405901 h 3263623"/>
              <a:gd name="connsiteX42" fmla="*/ 24376 w 2429294"/>
              <a:gd name="connsiteY42" fmla="*/ 1286452 h 3263623"/>
              <a:gd name="connsiteX43" fmla="*/ 26764 w 2429294"/>
              <a:gd name="connsiteY43" fmla="*/ 1262092 h 3263623"/>
              <a:gd name="connsiteX44" fmla="*/ 92524 w 2429294"/>
              <a:gd name="connsiteY44" fmla="*/ 942077 h 3263623"/>
              <a:gd name="connsiteX45" fmla="*/ 92524 w 2429294"/>
              <a:gd name="connsiteY45" fmla="*/ 940726 h 3263623"/>
              <a:gd name="connsiteX46" fmla="*/ 244949 w 2429294"/>
              <a:gd name="connsiteY46" fmla="*/ 559754 h 3263623"/>
              <a:gd name="connsiteX47" fmla="*/ 343624 w 2429294"/>
              <a:gd name="connsiteY47" fmla="*/ 405035 h 3263623"/>
              <a:gd name="connsiteX48" fmla="*/ 377497 w 2429294"/>
              <a:gd name="connsiteY48" fmla="*/ 366768 h 3263623"/>
              <a:gd name="connsiteX49" fmla="*/ 407658 w 2429294"/>
              <a:gd name="connsiteY49" fmla="*/ 327531 h 3263623"/>
              <a:gd name="connsiteX50" fmla="*/ 965986 w 2429294"/>
              <a:gd name="connsiteY50" fmla="*/ 20570 h 3263623"/>
              <a:gd name="connsiteX0" fmla="*/ 965986 w 2429294"/>
              <a:gd name="connsiteY0" fmla="*/ 0 h 3243053"/>
              <a:gd name="connsiteX1" fmla="*/ 1089459 w 2429294"/>
              <a:gd name="connsiteY1" fmla="*/ 7113 h 3243053"/>
              <a:gd name="connsiteX2" fmla="*/ 1105959 w 2429294"/>
              <a:gd name="connsiteY2" fmla="*/ 2011 h 3243053"/>
              <a:gd name="connsiteX3" fmla="*/ 2351847 w 2429294"/>
              <a:gd name="connsiteY3" fmla="*/ 2011 h 3243053"/>
              <a:gd name="connsiteX4" fmla="*/ 2405162 w 2429294"/>
              <a:gd name="connsiteY4" fmla="*/ 24818 h 3243053"/>
              <a:gd name="connsiteX5" fmla="*/ 2428059 w 2429294"/>
              <a:gd name="connsiteY5" fmla="*/ 74334 h 3243053"/>
              <a:gd name="connsiteX6" fmla="*/ 2407744 w 2429294"/>
              <a:gd name="connsiteY6" fmla="*/ 117548 h 3243053"/>
              <a:gd name="connsiteX7" fmla="*/ 2351847 w 2429294"/>
              <a:gd name="connsiteY7" fmla="*/ 140506 h 3243053"/>
              <a:gd name="connsiteX8" fmla="*/ 1080592 w 2429294"/>
              <a:gd name="connsiteY8" fmla="*/ 140506 h 3243053"/>
              <a:gd name="connsiteX9" fmla="*/ 1078011 w 2429294"/>
              <a:gd name="connsiteY9" fmla="*/ 140506 h 3243053"/>
              <a:gd name="connsiteX10" fmla="*/ 917603 w 2429294"/>
              <a:gd name="connsiteY10" fmla="*/ 154385 h 3243053"/>
              <a:gd name="connsiteX11" fmla="*/ 851006 w 2429294"/>
              <a:gd name="connsiteY11" fmla="*/ 176223 h 3243053"/>
              <a:gd name="connsiteX12" fmla="*/ 784840 w 2429294"/>
              <a:gd name="connsiteY12" fmla="*/ 199879 h 3243053"/>
              <a:gd name="connsiteX13" fmla="*/ 327793 w 2429294"/>
              <a:gd name="connsiteY13" fmla="*/ 708237 h 3243053"/>
              <a:gd name="connsiteX14" fmla="*/ 262403 w 2429294"/>
              <a:gd name="connsiteY14" fmla="*/ 868340 h 3243053"/>
              <a:gd name="connsiteX15" fmla="*/ 238939 w 2429294"/>
              <a:gd name="connsiteY15" fmla="*/ 937097 h 3243053"/>
              <a:gd name="connsiteX16" fmla="*/ 194363 w 2429294"/>
              <a:gd name="connsiteY16" fmla="*/ 1095677 h 3243053"/>
              <a:gd name="connsiteX17" fmla="*/ 182655 w 2429294"/>
              <a:gd name="connsiteY17" fmla="*/ 1156482 h 3243053"/>
              <a:gd name="connsiteX18" fmla="*/ 145054 w 2429294"/>
              <a:gd name="connsiteY18" fmla="*/ 1414962 h 3243053"/>
              <a:gd name="connsiteX19" fmla="*/ 137107 w 2429294"/>
              <a:gd name="connsiteY19" fmla="*/ 1557711 h 3243053"/>
              <a:gd name="connsiteX20" fmla="*/ 1577152 w 2429294"/>
              <a:gd name="connsiteY20" fmla="*/ 1557711 h 3243053"/>
              <a:gd name="connsiteX21" fmla="*/ 1626650 w 2429294"/>
              <a:gd name="connsiteY21" fmla="*/ 1578118 h 3243053"/>
              <a:gd name="connsiteX22" fmla="*/ 1646966 w 2429294"/>
              <a:gd name="connsiteY22" fmla="*/ 1627634 h 3243053"/>
              <a:gd name="connsiteX23" fmla="*/ 1626650 w 2429294"/>
              <a:gd name="connsiteY23" fmla="*/ 1677150 h 3243053"/>
              <a:gd name="connsiteX24" fmla="*/ 1577152 w 2429294"/>
              <a:gd name="connsiteY24" fmla="*/ 1697406 h 3243053"/>
              <a:gd name="connsiteX25" fmla="*/ 137990 w 2429294"/>
              <a:gd name="connsiteY25" fmla="*/ 1697406 h 3243053"/>
              <a:gd name="connsiteX26" fmla="*/ 146656 w 2429294"/>
              <a:gd name="connsiteY26" fmla="*/ 1869306 h 3243053"/>
              <a:gd name="connsiteX27" fmla="*/ 168707 w 2429294"/>
              <a:gd name="connsiteY27" fmla="*/ 2007141 h 3243053"/>
              <a:gd name="connsiteX28" fmla="*/ 190287 w 2429294"/>
              <a:gd name="connsiteY28" fmla="*/ 2106438 h 3243053"/>
              <a:gd name="connsiteX29" fmla="*/ 219470 w 2429294"/>
              <a:gd name="connsiteY29" fmla="*/ 2219424 h 3243053"/>
              <a:gd name="connsiteX30" fmla="*/ 504004 w 2429294"/>
              <a:gd name="connsiteY30" fmla="*/ 2808663 h 3243053"/>
              <a:gd name="connsiteX31" fmla="*/ 1060276 w 2429294"/>
              <a:gd name="connsiteY31" fmla="*/ 3105909 h 3243053"/>
              <a:gd name="connsiteX32" fmla="*/ 1070378 w 2429294"/>
              <a:gd name="connsiteY32" fmla="*/ 3105909 h 3243053"/>
              <a:gd name="connsiteX33" fmla="*/ 2350612 w 2429294"/>
              <a:gd name="connsiteY33" fmla="*/ 3105909 h 3243053"/>
              <a:gd name="connsiteX34" fmla="*/ 2408978 w 2429294"/>
              <a:gd name="connsiteY34" fmla="*/ 3126166 h 3243053"/>
              <a:gd name="connsiteX35" fmla="*/ 2429294 w 2429294"/>
              <a:gd name="connsiteY35" fmla="*/ 3173131 h 3243053"/>
              <a:gd name="connsiteX36" fmla="*/ 2408978 w 2429294"/>
              <a:gd name="connsiteY36" fmla="*/ 3220246 h 3243053"/>
              <a:gd name="connsiteX37" fmla="*/ 2353082 w 2429294"/>
              <a:gd name="connsiteY37" fmla="*/ 3243053 h 3243053"/>
              <a:gd name="connsiteX38" fmla="*/ 1078011 w 2429294"/>
              <a:gd name="connsiteY38" fmla="*/ 3243053 h 3243053"/>
              <a:gd name="connsiteX39" fmla="*/ 984118 w 2429294"/>
              <a:gd name="connsiteY39" fmla="*/ 3240991 h 3243053"/>
              <a:gd name="connsiteX40" fmla="*/ 44164 w 2429294"/>
              <a:gd name="connsiteY40" fmla="*/ 2100480 h 3243053"/>
              <a:gd name="connsiteX41" fmla="*/ 10414 w 2429294"/>
              <a:gd name="connsiteY41" fmla="*/ 1385331 h 3243053"/>
              <a:gd name="connsiteX42" fmla="*/ 24376 w 2429294"/>
              <a:gd name="connsiteY42" fmla="*/ 1265882 h 3243053"/>
              <a:gd name="connsiteX43" fmla="*/ 26764 w 2429294"/>
              <a:gd name="connsiteY43" fmla="*/ 1241522 h 3243053"/>
              <a:gd name="connsiteX44" fmla="*/ 92524 w 2429294"/>
              <a:gd name="connsiteY44" fmla="*/ 921507 h 3243053"/>
              <a:gd name="connsiteX45" fmla="*/ 92524 w 2429294"/>
              <a:gd name="connsiteY45" fmla="*/ 920156 h 3243053"/>
              <a:gd name="connsiteX46" fmla="*/ 244949 w 2429294"/>
              <a:gd name="connsiteY46" fmla="*/ 539184 h 3243053"/>
              <a:gd name="connsiteX47" fmla="*/ 343624 w 2429294"/>
              <a:gd name="connsiteY47" fmla="*/ 384465 h 3243053"/>
              <a:gd name="connsiteX48" fmla="*/ 377497 w 2429294"/>
              <a:gd name="connsiteY48" fmla="*/ 346198 h 3243053"/>
              <a:gd name="connsiteX49" fmla="*/ 407658 w 2429294"/>
              <a:gd name="connsiteY49" fmla="*/ 306961 h 3243053"/>
              <a:gd name="connsiteX50" fmla="*/ 965986 w 2429294"/>
              <a:gd name="connsiteY50" fmla="*/ 0 h 3243053"/>
              <a:gd name="connsiteX0" fmla="*/ 965986 w 2429294"/>
              <a:gd name="connsiteY0" fmla="*/ 22150 h 3265203"/>
              <a:gd name="connsiteX1" fmla="*/ 1105959 w 2429294"/>
              <a:gd name="connsiteY1" fmla="*/ 24161 h 3265203"/>
              <a:gd name="connsiteX2" fmla="*/ 2351847 w 2429294"/>
              <a:gd name="connsiteY2" fmla="*/ 24161 h 3265203"/>
              <a:gd name="connsiteX3" fmla="*/ 2405162 w 2429294"/>
              <a:gd name="connsiteY3" fmla="*/ 46968 h 3265203"/>
              <a:gd name="connsiteX4" fmla="*/ 2428059 w 2429294"/>
              <a:gd name="connsiteY4" fmla="*/ 96484 h 3265203"/>
              <a:gd name="connsiteX5" fmla="*/ 2407744 w 2429294"/>
              <a:gd name="connsiteY5" fmla="*/ 139698 h 3265203"/>
              <a:gd name="connsiteX6" fmla="*/ 2351847 w 2429294"/>
              <a:gd name="connsiteY6" fmla="*/ 162656 h 3265203"/>
              <a:gd name="connsiteX7" fmla="*/ 1080592 w 2429294"/>
              <a:gd name="connsiteY7" fmla="*/ 162656 h 3265203"/>
              <a:gd name="connsiteX8" fmla="*/ 1078011 w 2429294"/>
              <a:gd name="connsiteY8" fmla="*/ 162656 h 3265203"/>
              <a:gd name="connsiteX9" fmla="*/ 917603 w 2429294"/>
              <a:gd name="connsiteY9" fmla="*/ 176535 h 3265203"/>
              <a:gd name="connsiteX10" fmla="*/ 851006 w 2429294"/>
              <a:gd name="connsiteY10" fmla="*/ 198373 h 3265203"/>
              <a:gd name="connsiteX11" fmla="*/ 784840 w 2429294"/>
              <a:gd name="connsiteY11" fmla="*/ 222029 h 3265203"/>
              <a:gd name="connsiteX12" fmla="*/ 327793 w 2429294"/>
              <a:gd name="connsiteY12" fmla="*/ 730387 h 3265203"/>
              <a:gd name="connsiteX13" fmla="*/ 262403 w 2429294"/>
              <a:gd name="connsiteY13" fmla="*/ 890490 h 3265203"/>
              <a:gd name="connsiteX14" fmla="*/ 238939 w 2429294"/>
              <a:gd name="connsiteY14" fmla="*/ 959247 h 3265203"/>
              <a:gd name="connsiteX15" fmla="*/ 194363 w 2429294"/>
              <a:gd name="connsiteY15" fmla="*/ 1117827 h 3265203"/>
              <a:gd name="connsiteX16" fmla="*/ 182655 w 2429294"/>
              <a:gd name="connsiteY16" fmla="*/ 1178632 h 3265203"/>
              <a:gd name="connsiteX17" fmla="*/ 145054 w 2429294"/>
              <a:gd name="connsiteY17" fmla="*/ 1437112 h 3265203"/>
              <a:gd name="connsiteX18" fmla="*/ 137107 w 2429294"/>
              <a:gd name="connsiteY18" fmla="*/ 1579861 h 3265203"/>
              <a:gd name="connsiteX19" fmla="*/ 1577152 w 2429294"/>
              <a:gd name="connsiteY19" fmla="*/ 1579861 h 3265203"/>
              <a:gd name="connsiteX20" fmla="*/ 1626650 w 2429294"/>
              <a:gd name="connsiteY20" fmla="*/ 1600268 h 3265203"/>
              <a:gd name="connsiteX21" fmla="*/ 1646966 w 2429294"/>
              <a:gd name="connsiteY21" fmla="*/ 1649784 h 3265203"/>
              <a:gd name="connsiteX22" fmla="*/ 1626650 w 2429294"/>
              <a:gd name="connsiteY22" fmla="*/ 1699300 h 3265203"/>
              <a:gd name="connsiteX23" fmla="*/ 1577152 w 2429294"/>
              <a:gd name="connsiteY23" fmla="*/ 1719556 h 3265203"/>
              <a:gd name="connsiteX24" fmla="*/ 137990 w 2429294"/>
              <a:gd name="connsiteY24" fmla="*/ 1719556 h 3265203"/>
              <a:gd name="connsiteX25" fmla="*/ 146656 w 2429294"/>
              <a:gd name="connsiteY25" fmla="*/ 1891456 h 3265203"/>
              <a:gd name="connsiteX26" fmla="*/ 168707 w 2429294"/>
              <a:gd name="connsiteY26" fmla="*/ 2029291 h 3265203"/>
              <a:gd name="connsiteX27" fmla="*/ 190287 w 2429294"/>
              <a:gd name="connsiteY27" fmla="*/ 2128588 h 3265203"/>
              <a:gd name="connsiteX28" fmla="*/ 219470 w 2429294"/>
              <a:gd name="connsiteY28" fmla="*/ 2241574 h 3265203"/>
              <a:gd name="connsiteX29" fmla="*/ 504004 w 2429294"/>
              <a:gd name="connsiteY29" fmla="*/ 2830813 h 3265203"/>
              <a:gd name="connsiteX30" fmla="*/ 1060276 w 2429294"/>
              <a:gd name="connsiteY30" fmla="*/ 3128059 h 3265203"/>
              <a:gd name="connsiteX31" fmla="*/ 1070378 w 2429294"/>
              <a:gd name="connsiteY31" fmla="*/ 3128059 h 3265203"/>
              <a:gd name="connsiteX32" fmla="*/ 2350612 w 2429294"/>
              <a:gd name="connsiteY32" fmla="*/ 3128059 h 3265203"/>
              <a:gd name="connsiteX33" fmla="*/ 2408978 w 2429294"/>
              <a:gd name="connsiteY33" fmla="*/ 3148316 h 3265203"/>
              <a:gd name="connsiteX34" fmla="*/ 2429294 w 2429294"/>
              <a:gd name="connsiteY34" fmla="*/ 3195281 h 3265203"/>
              <a:gd name="connsiteX35" fmla="*/ 2408978 w 2429294"/>
              <a:gd name="connsiteY35" fmla="*/ 3242396 h 3265203"/>
              <a:gd name="connsiteX36" fmla="*/ 2353082 w 2429294"/>
              <a:gd name="connsiteY36" fmla="*/ 3265203 h 3265203"/>
              <a:gd name="connsiteX37" fmla="*/ 1078011 w 2429294"/>
              <a:gd name="connsiteY37" fmla="*/ 3265203 h 3265203"/>
              <a:gd name="connsiteX38" fmla="*/ 984118 w 2429294"/>
              <a:gd name="connsiteY38" fmla="*/ 3263141 h 3265203"/>
              <a:gd name="connsiteX39" fmla="*/ 44164 w 2429294"/>
              <a:gd name="connsiteY39" fmla="*/ 2122630 h 3265203"/>
              <a:gd name="connsiteX40" fmla="*/ 10414 w 2429294"/>
              <a:gd name="connsiteY40" fmla="*/ 1407481 h 3265203"/>
              <a:gd name="connsiteX41" fmla="*/ 24376 w 2429294"/>
              <a:gd name="connsiteY41" fmla="*/ 1288032 h 3265203"/>
              <a:gd name="connsiteX42" fmla="*/ 26764 w 2429294"/>
              <a:gd name="connsiteY42" fmla="*/ 1263672 h 3265203"/>
              <a:gd name="connsiteX43" fmla="*/ 92524 w 2429294"/>
              <a:gd name="connsiteY43" fmla="*/ 943657 h 3265203"/>
              <a:gd name="connsiteX44" fmla="*/ 92524 w 2429294"/>
              <a:gd name="connsiteY44" fmla="*/ 942306 h 3265203"/>
              <a:gd name="connsiteX45" fmla="*/ 244949 w 2429294"/>
              <a:gd name="connsiteY45" fmla="*/ 561334 h 3265203"/>
              <a:gd name="connsiteX46" fmla="*/ 343624 w 2429294"/>
              <a:gd name="connsiteY46" fmla="*/ 406615 h 3265203"/>
              <a:gd name="connsiteX47" fmla="*/ 377497 w 2429294"/>
              <a:gd name="connsiteY47" fmla="*/ 368348 h 3265203"/>
              <a:gd name="connsiteX48" fmla="*/ 407658 w 2429294"/>
              <a:gd name="connsiteY48" fmla="*/ 329111 h 3265203"/>
              <a:gd name="connsiteX49" fmla="*/ 965986 w 2429294"/>
              <a:gd name="connsiteY49" fmla="*/ 22150 h 3265203"/>
              <a:gd name="connsiteX0" fmla="*/ 965986 w 2429294"/>
              <a:gd name="connsiteY0" fmla="*/ 0 h 3243053"/>
              <a:gd name="connsiteX1" fmla="*/ 1105959 w 2429294"/>
              <a:gd name="connsiteY1" fmla="*/ 2011 h 3243053"/>
              <a:gd name="connsiteX2" fmla="*/ 2351847 w 2429294"/>
              <a:gd name="connsiteY2" fmla="*/ 2011 h 3243053"/>
              <a:gd name="connsiteX3" fmla="*/ 2405162 w 2429294"/>
              <a:gd name="connsiteY3" fmla="*/ 24818 h 3243053"/>
              <a:gd name="connsiteX4" fmla="*/ 2428059 w 2429294"/>
              <a:gd name="connsiteY4" fmla="*/ 74334 h 3243053"/>
              <a:gd name="connsiteX5" fmla="*/ 2407744 w 2429294"/>
              <a:gd name="connsiteY5" fmla="*/ 117548 h 3243053"/>
              <a:gd name="connsiteX6" fmla="*/ 2351847 w 2429294"/>
              <a:gd name="connsiteY6" fmla="*/ 140506 h 3243053"/>
              <a:gd name="connsiteX7" fmla="*/ 1080592 w 2429294"/>
              <a:gd name="connsiteY7" fmla="*/ 140506 h 3243053"/>
              <a:gd name="connsiteX8" fmla="*/ 1078011 w 2429294"/>
              <a:gd name="connsiteY8" fmla="*/ 140506 h 3243053"/>
              <a:gd name="connsiteX9" fmla="*/ 917603 w 2429294"/>
              <a:gd name="connsiteY9" fmla="*/ 154385 h 3243053"/>
              <a:gd name="connsiteX10" fmla="*/ 851006 w 2429294"/>
              <a:gd name="connsiteY10" fmla="*/ 176223 h 3243053"/>
              <a:gd name="connsiteX11" fmla="*/ 784840 w 2429294"/>
              <a:gd name="connsiteY11" fmla="*/ 199879 h 3243053"/>
              <a:gd name="connsiteX12" fmla="*/ 327793 w 2429294"/>
              <a:gd name="connsiteY12" fmla="*/ 708237 h 3243053"/>
              <a:gd name="connsiteX13" fmla="*/ 262403 w 2429294"/>
              <a:gd name="connsiteY13" fmla="*/ 868340 h 3243053"/>
              <a:gd name="connsiteX14" fmla="*/ 238939 w 2429294"/>
              <a:gd name="connsiteY14" fmla="*/ 937097 h 3243053"/>
              <a:gd name="connsiteX15" fmla="*/ 194363 w 2429294"/>
              <a:gd name="connsiteY15" fmla="*/ 1095677 h 3243053"/>
              <a:gd name="connsiteX16" fmla="*/ 182655 w 2429294"/>
              <a:gd name="connsiteY16" fmla="*/ 1156482 h 3243053"/>
              <a:gd name="connsiteX17" fmla="*/ 145054 w 2429294"/>
              <a:gd name="connsiteY17" fmla="*/ 1414962 h 3243053"/>
              <a:gd name="connsiteX18" fmla="*/ 137107 w 2429294"/>
              <a:gd name="connsiteY18" fmla="*/ 1557711 h 3243053"/>
              <a:gd name="connsiteX19" fmla="*/ 1577152 w 2429294"/>
              <a:gd name="connsiteY19" fmla="*/ 1557711 h 3243053"/>
              <a:gd name="connsiteX20" fmla="*/ 1626650 w 2429294"/>
              <a:gd name="connsiteY20" fmla="*/ 1578118 h 3243053"/>
              <a:gd name="connsiteX21" fmla="*/ 1646966 w 2429294"/>
              <a:gd name="connsiteY21" fmla="*/ 1627634 h 3243053"/>
              <a:gd name="connsiteX22" fmla="*/ 1626650 w 2429294"/>
              <a:gd name="connsiteY22" fmla="*/ 1677150 h 3243053"/>
              <a:gd name="connsiteX23" fmla="*/ 1577152 w 2429294"/>
              <a:gd name="connsiteY23" fmla="*/ 1697406 h 3243053"/>
              <a:gd name="connsiteX24" fmla="*/ 137990 w 2429294"/>
              <a:gd name="connsiteY24" fmla="*/ 1697406 h 3243053"/>
              <a:gd name="connsiteX25" fmla="*/ 146656 w 2429294"/>
              <a:gd name="connsiteY25" fmla="*/ 1869306 h 3243053"/>
              <a:gd name="connsiteX26" fmla="*/ 168707 w 2429294"/>
              <a:gd name="connsiteY26" fmla="*/ 2007141 h 3243053"/>
              <a:gd name="connsiteX27" fmla="*/ 190287 w 2429294"/>
              <a:gd name="connsiteY27" fmla="*/ 2106438 h 3243053"/>
              <a:gd name="connsiteX28" fmla="*/ 219470 w 2429294"/>
              <a:gd name="connsiteY28" fmla="*/ 2219424 h 3243053"/>
              <a:gd name="connsiteX29" fmla="*/ 504004 w 2429294"/>
              <a:gd name="connsiteY29" fmla="*/ 2808663 h 3243053"/>
              <a:gd name="connsiteX30" fmla="*/ 1060276 w 2429294"/>
              <a:gd name="connsiteY30" fmla="*/ 3105909 h 3243053"/>
              <a:gd name="connsiteX31" fmla="*/ 1070378 w 2429294"/>
              <a:gd name="connsiteY31" fmla="*/ 3105909 h 3243053"/>
              <a:gd name="connsiteX32" fmla="*/ 2350612 w 2429294"/>
              <a:gd name="connsiteY32" fmla="*/ 3105909 h 3243053"/>
              <a:gd name="connsiteX33" fmla="*/ 2408978 w 2429294"/>
              <a:gd name="connsiteY33" fmla="*/ 3126166 h 3243053"/>
              <a:gd name="connsiteX34" fmla="*/ 2429294 w 2429294"/>
              <a:gd name="connsiteY34" fmla="*/ 3173131 h 3243053"/>
              <a:gd name="connsiteX35" fmla="*/ 2408978 w 2429294"/>
              <a:gd name="connsiteY35" fmla="*/ 3220246 h 3243053"/>
              <a:gd name="connsiteX36" fmla="*/ 2353082 w 2429294"/>
              <a:gd name="connsiteY36" fmla="*/ 3243053 h 3243053"/>
              <a:gd name="connsiteX37" fmla="*/ 1078011 w 2429294"/>
              <a:gd name="connsiteY37" fmla="*/ 3243053 h 3243053"/>
              <a:gd name="connsiteX38" fmla="*/ 984118 w 2429294"/>
              <a:gd name="connsiteY38" fmla="*/ 3240991 h 3243053"/>
              <a:gd name="connsiteX39" fmla="*/ 44164 w 2429294"/>
              <a:gd name="connsiteY39" fmla="*/ 2100480 h 3243053"/>
              <a:gd name="connsiteX40" fmla="*/ 10414 w 2429294"/>
              <a:gd name="connsiteY40" fmla="*/ 1385331 h 3243053"/>
              <a:gd name="connsiteX41" fmla="*/ 24376 w 2429294"/>
              <a:gd name="connsiteY41" fmla="*/ 1265882 h 3243053"/>
              <a:gd name="connsiteX42" fmla="*/ 26764 w 2429294"/>
              <a:gd name="connsiteY42" fmla="*/ 1241522 h 3243053"/>
              <a:gd name="connsiteX43" fmla="*/ 92524 w 2429294"/>
              <a:gd name="connsiteY43" fmla="*/ 921507 h 3243053"/>
              <a:gd name="connsiteX44" fmla="*/ 92524 w 2429294"/>
              <a:gd name="connsiteY44" fmla="*/ 920156 h 3243053"/>
              <a:gd name="connsiteX45" fmla="*/ 244949 w 2429294"/>
              <a:gd name="connsiteY45" fmla="*/ 539184 h 3243053"/>
              <a:gd name="connsiteX46" fmla="*/ 343624 w 2429294"/>
              <a:gd name="connsiteY46" fmla="*/ 384465 h 3243053"/>
              <a:gd name="connsiteX47" fmla="*/ 377497 w 2429294"/>
              <a:gd name="connsiteY47" fmla="*/ 346198 h 3243053"/>
              <a:gd name="connsiteX48" fmla="*/ 407658 w 2429294"/>
              <a:gd name="connsiteY48" fmla="*/ 306961 h 3243053"/>
              <a:gd name="connsiteX49" fmla="*/ 965986 w 2429294"/>
              <a:gd name="connsiteY49" fmla="*/ 0 h 324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29294" h="3243053">
                <a:moveTo>
                  <a:pt x="965986" y="0"/>
                </a:moveTo>
                <a:lnTo>
                  <a:pt x="1105959" y="2011"/>
                </a:lnTo>
                <a:lnTo>
                  <a:pt x="2351847" y="2011"/>
                </a:lnTo>
                <a:cubicBezTo>
                  <a:pt x="2373398" y="2011"/>
                  <a:pt x="2388662" y="8313"/>
                  <a:pt x="2405162" y="24818"/>
                </a:cubicBezTo>
                <a:cubicBezTo>
                  <a:pt x="2424243" y="43875"/>
                  <a:pt x="2428059" y="57829"/>
                  <a:pt x="2428059" y="74334"/>
                </a:cubicBezTo>
                <a:cubicBezTo>
                  <a:pt x="2428059" y="89639"/>
                  <a:pt x="2424243" y="102393"/>
                  <a:pt x="2407744" y="117548"/>
                </a:cubicBezTo>
                <a:cubicBezTo>
                  <a:pt x="2391244" y="134054"/>
                  <a:pt x="2374632" y="140506"/>
                  <a:pt x="2351847" y="140506"/>
                </a:cubicBezTo>
                <a:lnTo>
                  <a:pt x="1080592" y="140506"/>
                </a:lnTo>
                <a:lnTo>
                  <a:pt x="1078011" y="140506"/>
                </a:lnTo>
                <a:cubicBezTo>
                  <a:pt x="1022759" y="139230"/>
                  <a:pt x="969178" y="143910"/>
                  <a:pt x="917603" y="154385"/>
                </a:cubicBezTo>
                <a:lnTo>
                  <a:pt x="851006" y="176223"/>
                </a:lnTo>
                <a:lnTo>
                  <a:pt x="784840" y="199879"/>
                </a:lnTo>
                <a:cubicBezTo>
                  <a:pt x="603944" y="288974"/>
                  <a:pt x="444052" y="466816"/>
                  <a:pt x="327793" y="708237"/>
                </a:cubicBezTo>
                <a:lnTo>
                  <a:pt x="262403" y="868340"/>
                </a:lnTo>
                <a:lnTo>
                  <a:pt x="238939" y="937097"/>
                </a:lnTo>
                <a:lnTo>
                  <a:pt x="194363" y="1095677"/>
                </a:lnTo>
                <a:lnTo>
                  <a:pt x="182655" y="1156482"/>
                </a:lnTo>
                <a:lnTo>
                  <a:pt x="145054" y="1414962"/>
                </a:lnTo>
                <a:lnTo>
                  <a:pt x="137107" y="1557711"/>
                </a:lnTo>
                <a:lnTo>
                  <a:pt x="1577152" y="1557711"/>
                </a:lnTo>
                <a:cubicBezTo>
                  <a:pt x="1598702" y="1557711"/>
                  <a:pt x="1611385" y="1562813"/>
                  <a:pt x="1626650" y="1578118"/>
                </a:cubicBezTo>
                <a:cubicBezTo>
                  <a:pt x="1641915" y="1593273"/>
                  <a:pt x="1646966" y="1607227"/>
                  <a:pt x="1646966" y="1627634"/>
                </a:cubicBezTo>
                <a:cubicBezTo>
                  <a:pt x="1646966" y="1649241"/>
                  <a:pt x="1641915" y="1661845"/>
                  <a:pt x="1626650" y="1677150"/>
                </a:cubicBezTo>
                <a:cubicBezTo>
                  <a:pt x="1611385" y="1691104"/>
                  <a:pt x="1597467" y="1697406"/>
                  <a:pt x="1577152" y="1697406"/>
                </a:cubicBezTo>
                <a:lnTo>
                  <a:pt x="137990" y="1697406"/>
                </a:lnTo>
                <a:lnTo>
                  <a:pt x="146656" y="1869306"/>
                </a:lnTo>
                <a:lnTo>
                  <a:pt x="168707" y="2007141"/>
                </a:lnTo>
                <a:lnTo>
                  <a:pt x="190287" y="2106438"/>
                </a:lnTo>
                <a:cubicBezTo>
                  <a:pt x="197920" y="2143200"/>
                  <a:pt x="208021" y="2181312"/>
                  <a:pt x="219470" y="2219424"/>
                </a:cubicBezTo>
                <a:cubicBezTo>
                  <a:pt x="281765" y="2449298"/>
                  <a:pt x="376946" y="2647362"/>
                  <a:pt x="504004" y="2808663"/>
                </a:cubicBezTo>
                <a:cubicBezTo>
                  <a:pt x="647450" y="2990372"/>
                  <a:pt x="840506" y="3093155"/>
                  <a:pt x="1060276" y="3105909"/>
                </a:cubicBezTo>
                <a:lnTo>
                  <a:pt x="1070378" y="3105909"/>
                </a:lnTo>
                <a:lnTo>
                  <a:pt x="2350612" y="3105909"/>
                </a:lnTo>
                <a:cubicBezTo>
                  <a:pt x="2367112" y="3105909"/>
                  <a:pt x="2384846" y="3108460"/>
                  <a:pt x="2408978" y="3126166"/>
                </a:cubicBezTo>
                <a:cubicBezTo>
                  <a:pt x="2425478" y="3142671"/>
                  <a:pt x="2429294" y="3156625"/>
                  <a:pt x="2429294" y="3173131"/>
                </a:cubicBezTo>
                <a:cubicBezTo>
                  <a:pt x="2429294" y="3189786"/>
                  <a:pt x="2425478" y="3203740"/>
                  <a:pt x="2408978" y="3220246"/>
                </a:cubicBezTo>
                <a:cubicBezTo>
                  <a:pt x="2387428" y="3240502"/>
                  <a:pt x="2369581" y="3243053"/>
                  <a:pt x="2353082" y="3243053"/>
                </a:cubicBezTo>
                <a:lnTo>
                  <a:pt x="1078011" y="3243053"/>
                </a:lnTo>
                <a:lnTo>
                  <a:pt x="984118" y="3240991"/>
                </a:lnTo>
                <a:cubicBezTo>
                  <a:pt x="552893" y="3240991"/>
                  <a:pt x="171896" y="2778701"/>
                  <a:pt x="44164" y="2100480"/>
                </a:cubicBezTo>
                <a:cubicBezTo>
                  <a:pt x="284" y="1867491"/>
                  <a:pt x="-10759" y="1623096"/>
                  <a:pt x="10414" y="1385331"/>
                </a:cubicBezTo>
                <a:lnTo>
                  <a:pt x="24376" y="1265882"/>
                </a:lnTo>
                <a:lnTo>
                  <a:pt x="26764" y="1241522"/>
                </a:lnTo>
                <a:cubicBezTo>
                  <a:pt x="41370" y="1131349"/>
                  <a:pt x="63285" y="1024365"/>
                  <a:pt x="92524" y="921507"/>
                </a:cubicBezTo>
                <a:lnTo>
                  <a:pt x="92524" y="920156"/>
                </a:lnTo>
                <a:cubicBezTo>
                  <a:pt x="130574" y="784363"/>
                  <a:pt x="182655" y="654721"/>
                  <a:pt x="244949" y="539184"/>
                </a:cubicBezTo>
                <a:cubicBezTo>
                  <a:pt x="274750" y="483966"/>
                  <a:pt x="307749" y="432237"/>
                  <a:pt x="343624" y="384465"/>
                </a:cubicBezTo>
                <a:lnTo>
                  <a:pt x="377497" y="346198"/>
                </a:lnTo>
                <a:lnTo>
                  <a:pt x="407658" y="306961"/>
                </a:lnTo>
                <a:cubicBezTo>
                  <a:pt x="568887" y="115308"/>
                  <a:pt x="763614" y="6081"/>
                  <a:pt x="965986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12700">
            <a:miter lim="400000"/>
          </a:ln>
        </p:spPr>
        <p:txBody>
          <a:bodyPr wrap="square" lIns="38100" tIns="38100" rIns="38100" bIns="38100" anchor="b">
            <a:no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2400">
              <a:solidFill>
                <a:schemeClr val="bg1"/>
              </a:solidFill>
            </a:endParaRPr>
          </a:p>
        </p:txBody>
      </p:sp>
      <p:sp>
        <p:nvSpPr>
          <p:cNvPr id="20" name="Circle">
            <a:extLst>
              <a:ext uri="{FF2B5EF4-FFF2-40B4-BE49-F238E27FC236}">
                <a16:creationId xmlns:a16="http://schemas.microsoft.com/office/drawing/2014/main" id="{15E47451-97DD-4442-8779-9465ADBC2974}"/>
              </a:ext>
            </a:extLst>
          </p:cNvPr>
          <p:cNvSpPr/>
          <p:nvPr/>
        </p:nvSpPr>
        <p:spPr>
          <a:xfrm>
            <a:off x="2658939" y="1767800"/>
            <a:ext cx="1176022" cy="117602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fr-CA" sz="2400" dirty="0">
                <a:solidFill>
                  <a:schemeClr val="bg1"/>
                </a:solidFill>
              </a:rPr>
              <a:t>01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33B2D948-D068-4FF3-B2A7-ED787A42B95C}"/>
              </a:ext>
            </a:extLst>
          </p:cNvPr>
          <p:cNvSpPr/>
          <p:nvPr/>
        </p:nvSpPr>
        <p:spPr>
          <a:xfrm>
            <a:off x="1909639" y="3317200"/>
            <a:ext cx="1176022" cy="1176020"/>
          </a:xfrm>
          <a:prstGeom prst="ellipse">
            <a:avLst/>
          </a:prstGeom>
          <a:solidFill>
            <a:srgbClr val="B1DB15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fr-CA" sz="2400" dirty="0">
                <a:solidFill>
                  <a:schemeClr val="accent1">
                    <a:lumMod val="50000"/>
                  </a:schemeClr>
                </a:solidFill>
              </a:rPr>
              <a:t>02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F6B1C02E-EF69-4358-A65A-5B49D44A4859}"/>
              </a:ext>
            </a:extLst>
          </p:cNvPr>
          <p:cNvSpPr/>
          <p:nvPr/>
        </p:nvSpPr>
        <p:spPr>
          <a:xfrm>
            <a:off x="2658939" y="4866600"/>
            <a:ext cx="1176022" cy="1176020"/>
          </a:xfrm>
          <a:prstGeom prst="ellipse">
            <a:avLst/>
          </a:prstGeom>
          <a:solidFill>
            <a:srgbClr val="FE7600"/>
          </a:solidFill>
          <a:ln w="12700">
            <a:miter lim="400000"/>
          </a:ln>
        </p:spPr>
        <p:txBody>
          <a:bodyPr lIns="38100" tIns="38100" rIns="38100" bIns="38100" anchor="b"/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fr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aphic 84" descr="Gears">
            <a:extLst>
              <a:ext uri="{FF2B5EF4-FFF2-40B4-BE49-F238E27FC236}">
                <a16:creationId xmlns:a16="http://schemas.microsoft.com/office/drawing/2014/main" id="{F2F0F48D-08FD-448A-A286-37A505FDFDFE}"/>
              </a:ext>
            </a:extLst>
          </p:cNvPr>
          <p:cNvGrpSpPr/>
          <p:nvPr/>
        </p:nvGrpSpPr>
        <p:grpSpPr>
          <a:xfrm>
            <a:off x="2361650" y="3539724"/>
            <a:ext cx="271999" cy="329152"/>
            <a:chOff x="3010818" y="3063514"/>
            <a:chExt cx="271999" cy="329152"/>
          </a:xfrm>
          <a:solidFill>
            <a:srgbClr val="FFFFFF"/>
          </a:solidFill>
        </p:grpSpPr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42436E84-C6C5-45EF-AC9E-66485811DD0D}"/>
                </a:ext>
              </a:extLst>
            </p:cNvPr>
            <p:cNvSpPr/>
            <p:nvPr/>
          </p:nvSpPr>
          <p:spPr>
            <a:xfrm>
              <a:off x="3105100" y="3063514"/>
              <a:ext cx="177717" cy="177300"/>
            </a:xfrm>
            <a:custGeom>
              <a:avLst/>
              <a:gdLst>
                <a:gd name="connsiteX0" fmla="*/ 88859 w 177717"/>
                <a:gd name="connsiteY0" fmla="*/ 120147 h 177300"/>
                <a:gd name="connsiteX1" fmla="*/ 57570 w 177717"/>
                <a:gd name="connsiteY1" fmla="*/ 88859 h 177300"/>
                <a:gd name="connsiteX2" fmla="*/ 88859 w 177717"/>
                <a:gd name="connsiteY2" fmla="*/ 57570 h 177300"/>
                <a:gd name="connsiteX3" fmla="*/ 120147 w 177717"/>
                <a:gd name="connsiteY3" fmla="*/ 88859 h 177300"/>
                <a:gd name="connsiteX4" fmla="*/ 88859 w 177717"/>
                <a:gd name="connsiteY4" fmla="*/ 120147 h 177300"/>
                <a:gd name="connsiteX5" fmla="*/ 159362 w 177717"/>
                <a:gd name="connsiteY5" fmla="*/ 69251 h 177300"/>
                <a:gd name="connsiteX6" fmla="*/ 152687 w 177717"/>
                <a:gd name="connsiteY6" fmla="*/ 52981 h 177300"/>
                <a:gd name="connsiteX7" fmla="*/ 159362 w 177717"/>
                <a:gd name="connsiteY7" fmla="*/ 33374 h 177300"/>
                <a:gd name="connsiteX8" fmla="*/ 144343 w 177717"/>
                <a:gd name="connsiteY8" fmla="*/ 18356 h 177300"/>
                <a:gd name="connsiteX9" fmla="*/ 124736 w 177717"/>
                <a:gd name="connsiteY9" fmla="*/ 25031 h 177300"/>
                <a:gd name="connsiteX10" fmla="*/ 108466 w 177717"/>
                <a:gd name="connsiteY10" fmla="*/ 18356 h 177300"/>
                <a:gd name="connsiteX11" fmla="*/ 99288 w 177717"/>
                <a:gd name="connsiteY11" fmla="*/ 0 h 177300"/>
                <a:gd name="connsiteX12" fmla="*/ 78429 w 177717"/>
                <a:gd name="connsiteY12" fmla="*/ 0 h 177300"/>
                <a:gd name="connsiteX13" fmla="*/ 69251 w 177717"/>
                <a:gd name="connsiteY13" fmla="*/ 18356 h 177300"/>
                <a:gd name="connsiteX14" fmla="*/ 52981 w 177717"/>
                <a:gd name="connsiteY14" fmla="*/ 25031 h 177300"/>
                <a:gd name="connsiteX15" fmla="*/ 33374 w 177717"/>
                <a:gd name="connsiteY15" fmla="*/ 18356 h 177300"/>
                <a:gd name="connsiteX16" fmla="*/ 18356 w 177717"/>
                <a:gd name="connsiteY16" fmla="*/ 33374 h 177300"/>
                <a:gd name="connsiteX17" fmla="*/ 25031 w 177717"/>
                <a:gd name="connsiteY17" fmla="*/ 52981 h 177300"/>
                <a:gd name="connsiteX18" fmla="*/ 18356 w 177717"/>
                <a:gd name="connsiteY18" fmla="*/ 69251 h 177300"/>
                <a:gd name="connsiteX19" fmla="*/ 0 w 177717"/>
                <a:gd name="connsiteY19" fmla="*/ 78429 h 177300"/>
                <a:gd name="connsiteX20" fmla="*/ 0 w 177717"/>
                <a:gd name="connsiteY20" fmla="*/ 99288 h 177300"/>
                <a:gd name="connsiteX21" fmla="*/ 18356 w 177717"/>
                <a:gd name="connsiteY21" fmla="*/ 108466 h 177300"/>
                <a:gd name="connsiteX22" fmla="*/ 25031 w 177717"/>
                <a:gd name="connsiteY22" fmla="*/ 124736 h 177300"/>
                <a:gd name="connsiteX23" fmla="*/ 18356 w 177717"/>
                <a:gd name="connsiteY23" fmla="*/ 144343 h 177300"/>
                <a:gd name="connsiteX24" fmla="*/ 32957 w 177717"/>
                <a:gd name="connsiteY24" fmla="*/ 158944 h 177300"/>
                <a:gd name="connsiteX25" fmla="*/ 52564 w 177717"/>
                <a:gd name="connsiteY25" fmla="*/ 152270 h 177300"/>
                <a:gd name="connsiteX26" fmla="*/ 68834 w 177717"/>
                <a:gd name="connsiteY26" fmla="*/ 158944 h 177300"/>
                <a:gd name="connsiteX27" fmla="*/ 78012 w 177717"/>
                <a:gd name="connsiteY27" fmla="*/ 177300 h 177300"/>
                <a:gd name="connsiteX28" fmla="*/ 98871 w 177717"/>
                <a:gd name="connsiteY28" fmla="*/ 177300 h 177300"/>
                <a:gd name="connsiteX29" fmla="*/ 108049 w 177717"/>
                <a:gd name="connsiteY29" fmla="*/ 158944 h 177300"/>
                <a:gd name="connsiteX30" fmla="*/ 124319 w 177717"/>
                <a:gd name="connsiteY30" fmla="*/ 152270 h 177300"/>
                <a:gd name="connsiteX31" fmla="*/ 143926 w 177717"/>
                <a:gd name="connsiteY31" fmla="*/ 158944 h 177300"/>
                <a:gd name="connsiteX32" fmla="*/ 158944 w 177717"/>
                <a:gd name="connsiteY32" fmla="*/ 144343 h 177300"/>
                <a:gd name="connsiteX33" fmla="*/ 152270 w 177717"/>
                <a:gd name="connsiteY33" fmla="*/ 124736 h 177300"/>
                <a:gd name="connsiteX34" fmla="*/ 159362 w 177717"/>
                <a:gd name="connsiteY34" fmla="*/ 108466 h 177300"/>
                <a:gd name="connsiteX35" fmla="*/ 177717 w 177717"/>
                <a:gd name="connsiteY35" fmla="*/ 99288 h 177300"/>
                <a:gd name="connsiteX36" fmla="*/ 177717 w 177717"/>
                <a:gd name="connsiteY36" fmla="*/ 78429 h 177300"/>
                <a:gd name="connsiteX37" fmla="*/ 159362 w 177717"/>
                <a:gd name="connsiteY37" fmla="*/ 69251 h 17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7717" h="177300">
                  <a:moveTo>
                    <a:pt x="88859" y="120147"/>
                  </a:moveTo>
                  <a:cubicBezTo>
                    <a:pt x="71337" y="120147"/>
                    <a:pt x="57570" y="105963"/>
                    <a:pt x="57570" y="88859"/>
                  </a:cubicBezTo>
                  <a:cubicBezTo>
                    <a:pt x="57570" y="71754"/>
                    <a:pt x="71754" y="57570"/>
                    <a:pt x="88859" y="57570"/>
                  </a:cubicBezTo>
                  <a:cubicBezTo>
                    <a:pt x="106380" y="57570"/>
                    <a:pt x="120147" y="71754"/>
                    <a:pt x="120147" y="88859"/>
                  </a:cubicBezTo>
                  <a:cubicBezTo>
                    <a:pt x="120147" y="105963"/>
                    <a:pt x="105963" y="120147"/>
                    <a:pt x="88859" y="120147"/>
                  </a:cubicBezTo>
                  <a:close/>
                  <a:moveTo>
                    <a:pt x="159362" y="69251"/>
                  </a:moveTo>
                  <a:cubicBezTo>
                    <a:pt x="157693" y="63411"/>
                    <a:pt x="155607" y="57988"/>
                    <a:pt x="152687" y="52981"/>
                  </a:cubicBezTo>
                  <a:lnTo>
                    <a:pt x="159362" y="33374"/>
                  </a:lnTo>
                  <a:lnTo>
                    <a:pt x="144343" y="18356"/>
                  </a:lnTo>
                  <a:lnTo>
                    <a:pt x="124736" y="25031"/>
                  </a:lnTo>
                  <a:cubicBezTo>
                    <a:pt x="119730" y="22110"/>
                    <a:pt x="114307" y="20025"/>
                    <a:pt x="108466" y="18356"/>
                  </a:cubicBezTo>
                  <a:lnTo>
                    <a:pt x="99288" y="0"/>
                  </a:lnTo>
                  <a:lnTo>
                    <a:pt x="78429" y="0"/>
                  </a:lnTo>
                  <a:lnTo>
                    <a:pt x="69251" y="18356"/>
                  </a:lnTo>
                  <a:cubicBezTo>
                    <a:pt x="63411" y="20025"/>
                    <a:pt x="57988" y="22110"/>
                    <a:pt x="52981" y="25031"/>
                  </a:cubicBezTo>
                  <a:lnTo>
                    <a:pt x="33374" y="18356"/>
                  </a:lnTo>
                  <a:lnTo>
                    <a:pt x="18356" y="33374"/>
                  </a:lnTo>
                  <a:lnTo>
                    <a:pt x="25031" y="52981"/>
                  </a:lnTo>
                  <a:cubicBezTo>
                    <a:pt x="22110" y="57988"/>
                    <a:pt x="20024" y="63411"/>
                    <a:pt x="18356" y="69251"/>
                  </a:cubicBezTo>
                  <a:lnTo>
                    <a:pt x="0" y="78429"/>
                  </a:lnTo>
                  <a:lnTo>
                    <a:pt x="0" y="99288"/>
                  </a:lnTo>
                  <a:lnTo>
                    <a:pt x="18356" y="108466"/>
                  </a:lnTo>
                  <a:cubicBezTo>
                    <a:pt x="20024" y="114307"/>
                    <a:pt x="22110" y="119730"/>
                    <a:pt x="25031" y="124736"/>
                  </a:cubicBezTo>
                  <a:lnTo>
                    <a:pt x="18356" y="144343"/>
                  </a:lnTo>
                  <a:lnTo>
                    <a:pt x="32957" y="158944"/>
                  </a:lnTo>
                  <a:lnTo>
                    <a:pt x="52564" y="152270"/>
                  </a:lnTo>
                  <a:cubicBezTo>
                    <a:pt x="57570" y="155190"/>
                    <a:pt x="62994" y="157276"/>
                    <a:pt x="68834" y="158944"/>
                  </a:cubicBezTo>
                  <a:lnTo>
                    <a:pt x="78012" y="177300"/>
                  </a:lnTo>
                  <a:lnTo>
                    <a:pt x="98871" y="177300"/>
                  </a:lnTo>
                  <a:lnTo>
                    <a:pt x="108049" y="158944"/>
                  </a:lnTo>
                  <a:cubicBezTo>
                    <a:pt x="113889" y="157276"/>
                    <a:pt x="119313" y="155190"/>
                    <a:pt x="124319" y="152270"/>
                  </a:cubicBezTo>
                  <a:lnTo>
                    <a:pt x="143926" y="158944"/>
                  </a:lnTo>
                  <a:lnTo>
                    <a:pt x="158944" y="144343"/>
                  </a:lnTo>
                  <a:lnTo>
                    <a:pt x="152270" y="124736"/>
                  </a:lnTo>
                  <a:cubicBezTo>
                    <a:pt x="155190" y="119730"/>
                    <a:pt x="157693" y="113889"/>
                    <a:pt x="159362" y="108466"/>
                  </a:cubicBezTo>
                  <a:lnTo>
                    <a:pt x="177717" y="99288"/>
                  </a:lnTo>
                  <a:lnTo>
                    <a:pt x="177717" y="78429"/>
                  </a:lnTo>
                  <a:lnTo>
                    <a:pt x="159362" y="69251"/>
                  </a:ln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40EC2E1A-BC11-4329-B3EF-483DCA0E0699}"/>
                </a:ext>
              </a:extLst>
            </p:cNvPr>
            <p:cNvSpPr/>
            <p:nvPr/>
          </p:nvSpPr>
          <p:spPr>
            <a:xfrm>
              <a:off x="3010818" y="3215366"/>
              <a:ext cx="177717" cy="177300"/>
            </a:xfrm>
            <a:custGeom>
              <a:avLst/>
              <a:gdLst>
                <a:gd name="connsiteX0" fmla="*/ 88859 w 177717"/>
                <a:gd name="connsiteY0" fmla="*/ 120147 h 177300"/>
                <a:gd name="connsiteX1" fmla="*/ 57570 w 177717"/>
                <a:gd name="connsiteY1" fmla="*/ 88859 h 177300"/>
                <a:gd name="connsiteX2" fmla="*/ 88859 w 177717"/>
                <a:gd name="connsiteY2" fmla="*/ 57570 h 177300"/>
                <a:gd name="connsiteX3" fmla="*/ 120147 w 177717"/>
                <a:gd name="connsiteY3" fmla="*/ 88859 h 177300"/>
                <a:gd name="connsiteX4" fmla="*/ 88859 w 177717"/>
                <a:gd name="connsiteY4" fmla="*/ 120147 h 177300"/>
                <a:gd name="connsiteX5" fmla="*/ 88859 w 177717"/>
                <a:gd name="connsiteY5" fmla="*/ 120147 h 177300"/>
                <a:gd name="connsiteX6" fmla="*/ 152687 w 177717"/>
                <a:gd name="connsiteY6" fmla="*/ 52981 h 177300"/>
                <a:gd name="connsiteX7" fmla="*/ 159362 w 177717"/>
                <a:gd name="connsiteY7" fmla="*/ 33374 h 177300"/>
                <a:gd name="connsiteX8" fmla="*/ 144343 w 177717"/>
                <a:gd name="connsiteY8" fmla="*/ 18356 h 177300"/>
                <a:gd name="connsiteX9" fmla="*/ 124736 w 177717"/>
                <a:gd name="connsiteY9" fmla="*/ 25031 h 177300"/>
                <a:gd name="connsiteX10" fmla="*/ 108466 w 177717"/>
                <a:gd name="connsiteY10" fmla="*/ 18356 h 177300"/>
                <a:gd name="connsiteX11" fmla="*/ 99288 w 177717"/>
                <a:gd name="connsiteY11" fmla="*/ 0 h 177300"/>
                <a:gd name="connsiteX12" fmla="*/ 78429 w 177717"/>
                <a:gd name="connsiteY12" fmla="*/ 0 h 177300"/>
                <a:gd name="connsiteX13" fmla="*/ 69251 w 177717"/>
                <a:gd name="connsiteY13" fmla="*/ 18356 h 177300"/>
                <a:gd name="connsiteX14" fmla="*/ 52981 w 177717"/>
                <a:gd name="connsiteY14" fmla="*/ 25031 h 177300"/>
                <a:gd name="connsiteX15" fmla="*/ 33374 w 177717"/>
                <a:gd name="connsiteY15" fmla="*/ 18356 h 177300"/>
                <a:gd name="connsiteX16" fmla="*/ 18773 w 177717"/>
                <a:gd name="connsiteY16" fmla="*/ 32957 h 177300"/>
                <a:gd name="connsiteX17" fmla="*/ 25031 w 177717"/>
                <a:gd name="connsiteY17" fmla="*/ 52564 h 177300"/>
                <a:gd name="connsiteX18" fmla="*/ 18356 w 177717"/>
                <a:gd name="connsiteY18" fmla="*/ 68834 h 177300"/>
                <a:gd name="connsiteX19" fmla="*/ 0 w 177717"/>
                <a:gd name="connsiteY19" fmla="*/ 78012 h 177300"/>
                <a:gd name="connsiteX20" fmla="*/ 0 w 177717"/>
                <a:gd name="connsiteY20" fmla="*/ 98871 h 177300"/>
                <a:gd name="connsiteX21" fmla="*/ 18356 w 177717"/>
                <a:gd name="connsiteY21" fmla="*/ 108049 h 177300"/>
                <a:gd name="connsiteX22" fmla="*/ 25031 w 177717"/>
                <a:gd name="connsiteY22" fmla="*/ 124319 h 177300"/>
                <a:gd name="connsiteX23" fmla="*/ 18773 w 177717"/>
                <a:gd name="connsiteY23" fmla="*/ 143926 h 177300"/>
                <a:gd name="connsiteX24" fmla="*/ 33374 w 177717"/>
                <a:gd name="connsiteY24" fmla="*/ 158527 h 177300"/>
                <a:gd name="connsiteX25" fmla="*/ 52981 w 177717"/>
                <a:gd name="connsiteY25" fmla="*/ 152270 h 177300"/>
                <a:gd name="connsiteX26" fmla="*/ 69251 w 177717"/>
                <a:gd name="connsiteY26" fmla="*/ 158944 h 177300"/>
                <a:gd name="connsiteX27" fmla="*/ 78429 w 177717"/>
                <a:gd name="connsiteY27" fmla="*/ 177300 h 177300"/>
                <a:gd name="connsiteX28" fmla="*/ 99288 w 177717"/>
                <a:gd name="connsiteY28" fmla="*/ 177300 h 177300"/>
                <a:gd name="connsiteX29" fmla="*/ 108466 w 177717"/>
                <a:gd name="connsiteY29" fmla="*/ 158944 h 177300"/>
                <a:gd name="connsiteX30" fmla="*/ 124736 w 177717"/>
                <a:gd name="connsiteY30" fmla="*/ 152270 h 177300"/>
                <a:gd name="connsiteX31" fmla="*/ 144343 w 177717"/>
                <a:gd name="connsiteY31" fmla="*/ 158944 h 177300"/>
                <a:gd name="connsiteX32" fmla="*/ 158944 w 177717"/>
                <a:gd name="connsiteY32" fmla="*/ 143926 h 177300"/>
                <a:gd name="connsiteX33" fmla="*/ 152687 w 177717"/>
                <a:gd name="connsiteY33" fmla="*/ 124736 h 177300"/>
                <a:gd name="connsiteX34" fmla="*/ 159362 w 177717"/>
                <a:gd name="connsiteY34" fmla="*/ 108466 h 177300"/>
                <a:gd name="connsiteX35" fmla="*/ 177717 w 177717"/>
                <a:gd name="connsiteY35" fmla="*/ 99288 h 177300"/>
                <a:gd name="connsiteX36" fmla="*/ 177717 w 177717"/>
                <a:gd name="connsiteY36" fmla="*/ 78429 h 177300"/>
                <a:gd name="connsiteX37" fmla="*/ 159362 w 177717"/>
                <a:gd name="connsiteY37" fmla="*/ 69251 h 177300"/>
                <a:gd name="connsiteX38" fmla="*/ 152687 w 177717"/>
                <a:gd name="connsiteY38" fmla="*/ 52981 h 17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717" h="177300">
                  <a:moveTo>
                    <a:pt x="88859" y="120147"/>
                  </a:moveTo>
                  <a:cubicBezTo>
                    <a:pt x="71337" y="120147"/>
                    <a:pt x="57570" y="105963"/>
                    <a:pt x="57570" y="88859"/>
                  </a:cubicBezTo>
                  <a:cubicBezTo>
                    <a:pt x="57570" y="71337"/>
                    <a:pt x="71754" y="57570"/>
                    <a:pt x="88859" y="57570"/>
                  </a:cubicBezTo>
                  <a:cubicBezTo>
                    <a:pt x="106380" y="57570"/>
                    <a:pt x="120147" y="71754"/>
                    <a:pt x="120147" y="88859"/>
                  </a:cubicBezTo>
                  <a:cubicBezTo>
                    <a:pt x="120147" y="105963"/>
                    <a:pt x="106380" y="120147"/>
                    <a:pt x="88859" y="120147"/>
                  </a:cubicBezTo>
                  <a:lnTo>
                    <a:pt x="88859" y="120147"/>
                  </a:lnTo>
                  <a:close/>
                  <a:moveTo>
                    <a:pt x="152687" y="52981"/>
                  </a:moveTo>
                  <a:lnTo>
                    <a:pt x="159362" y="33374"/>
                  </a:lnTo>
                  <a:lnTo>
                    <a:pt x="144343" y="18356"/>
                  </a:lnTo>
                  <a:lnTo>
                    <a:pt x="124736" y="25031"/>
                  </a:lnTo>
                  <a:cubicBezTo>
                    <a:pt x="119730" y="22110"/>
                    <a:pt x="113889" y="20024"/>
                    <a:pt x="108466" y="18356"/>
                  </a:cubicBezTo>
                  <a:lnTo>
                    <a:pt x="99288" y="0"/>
                  </a:lnTo>
                  <a:lnTo>
                    <a:pt x="78429" y="0"/>
                  </a:lnTo>
                  <a:lnTo>
                    <a:pt x="69251" y="18356"/>
                  </a:lnTo>
                  <a:cubicBezTo>
                    <a:pt x="63411" y="20024"/>
                    <a:pt x="57988" y="22110"/>
                    <a:pt x="52981" y="25031"/>
                  </a:cubicBezTo>
                  <a:lnTo>
                    <a:pt x="33374" y="18356"/>
                  </a:lnTo>
                  <a:lnTo>
                    <a:pt x="18773" y="32957"/>
                  </a:lnTo>
                  <a:lnTo>
                    <a:pt x="25031" y="52564"/>
                  </a:lnTo>
                  <a:cubicBezTo>
                    <a:pt x="22110" y="57570"/>
                    <a:pt x="20025" y="63411"/>
                    <a:pt x="18356" y="68834"/>
                  </a:cubicBezTo>
                  <a:lnTo>
                    <a:pt x="0" y="78012"/>
                  </a:lnTo>
                  <a:lnTo>
                    <a:pt x="0" y="98871"/>
                  </a:lnTo>
                  <a:lnTo>
                    <a:pt x="18356" y="108049"/>
                  </a:lnTo>
                  <a:cubicBezTo>
                    <a:pt x="20025" y="113889"/>
                    <a:pt x="22110" y="119313"/>
                    <a:pt x="25031" y="124319"/>
                  </a:cubicBezTo>
                  <a:lnTo>
                    <a:pt x="18773" y="143926"/>
                  </a:lnTo>
                  <a:lnTo>
                    <a:pt x="33374" y="158527"/>
                  </a:lnTo>
                  <a:lnTo>
                    <a:pt x="52981" y="152270"/>
                  </a:lnTo>
                  <a:cubicBezTo>
                    <a:pt x="57988" y="155190"/>
                    <a:pt x="63411" y="157276"/>
                    <a:pt x="69251" y="158944"/>
                  </a:cubicBezTo>
                  <a:lnTo>
                    <a:pt x="78429" y="177300"/>
                  </a:lnTo>
                  <a:lnTo>
                    <a:pt x="99288" y="177300"/>
                  </a:lnTo>
                  <a:lnTo>
                    <a:pt x="108466" y="158944"/>
                  </a:lnTo>
                  <a:cubicBezTo>
                    <a:pt x="114307" y="157276"/>
                    <a:pt x="119730" y="155190"/>
                    <a:pt x="124736" y="152270"/>
                  </a:cubicBezTo>
                  <a:lnTo>
                    <a:pt x="144343" y="158944"/>
                  </a:lnTo>
                  <a:lnTo>
                    <a:pt x="158944" y="143926"/>
                  </a:lnTo>
                  <a:lnTo>
                    <a:pt x="152687" y="124736"/>
                  </a:lnTo>
                  <a:cubicBezTo>
                    <a:pt x="155607" y="119730"/>
                    <a:pt x="157693" y="114307"/>
                    <a:pt x="159362" y="108466"/>
                  </a:cubicBezTo>
                  <a:lnTo>
                    <a:pt x="177717" y="99288"/>
                  </a:lnTo>
                  <a:lnTo>
                    <a:pt x="177717" y="78429"/>
                  </a:lnTo>
                  <a:lnTo>
                    <a:pt x="159362" y="69251"/>
                  </a:lnTo>
                  <a:cubicBezTo>
                    <a:pt x="157693" y="63411"/>
                    <a:pt x="155607" y="57988"/>
                    <a:pt x="152687" y="52981"/>
                  </a:cubicBez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85" descr="Stopwatch">
            <a:extLst>
              <a:ext uri="{FF2B5EF4-FFF2-40B4-BE49-F238E27FC236}">
                <a16:creationId xmlns:a16="http://schemas.microsoft.com/office/drawing/2014/main" id="{8D737DBC-5AAA-4E4E-B7C8-46D301677D6D}"/>
              </a:ext>
            </a:extLst>
          </p:cNvPr>
          <p:cNvGrpSpPr/>
          <p:nvPr/>
        </p:nvGrpSpPr>
        <p:grpSpPr>
          <a:xfrm>
            <a:off x="3046705" y="5054120"/>
            <a:ext cx="400490" cy="400490"/>
            <a:chOff x="3695873" y="4577910"/>
            <a:chExt cx="400490" cy="400490"/>
          </a:xfrm>
        </p:grpSpPr>
        <p:sp>
          <p:nvSpPr>
            <p:cNvPr id="27" name="Freeform: Shape 6">
              <a:extLst>
                <a:ext uri="{FF2B5EF4-FFF2-40B4-BE49-F238E27FC236}">
                  <a16:creationId xmlns:a16="http://schemas.microsoft.com/office/drawing/2014/main" id="{CBDBC4BA-22E5-409C-8D9C-A579AADDBD32}"/>
                </a:ext>
              </a:extLst>
            </p:cNvPr>
            <p:cNvSpPr/>
            <p:nvPr/>
          </p:nvSpPr>
          <p:spPr>
            <a:xfrm>
              <a:off x="3887774" y="4707234"/>
              <a:ext cx="16687" cy="16687"/>
            </a:xfrm>
            <a:custGeom>
              <a:avLst/>
              <a:gdLst>
                <a:gd name="connsiteX0" fmla="*/ 16687 w 16687"/>
                <a:gd name="connsiteY0" fmla="*/ 8344 h 16687"/>
                <a:gd name="connsiteX1" fmla="*/ 8344 w 16687"/>
                <a:gd name="connsiteY1" fmla="*/ 16687 h 16687"/>
                <a:gd name="connsiteX2" fmla="*/ 0 w 16687"/>
                <a:gd name="connsiteY2" fmla="*/ 8344 h 16687"/>
                <a:gd name="connsiteX3" fmla="*/ 8344 w 16687"/>
                <a:gd name="connsiteY3" fmla="*/ 0 h 16687"/>
                <a:gd name="connsiteX4" fmla="*/ 16687 w 16687"/>
                <a:gd name="connsiteY4" fmla="*/ 8344 h 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" h="16687">
                  <a:moveTo>
                    <a:pt x="16687" y="8344"/>
                  </a:moveTo>
                  <a:cubicBezTo>
                    <a:pt x="16687" y="12952"/>
                    <a:pt x="12952" y="16687"/>
                    <a:pt x="8344" y="16687"/>
                  </a:cubicBezTo>
                  <a:cubicBezTo>
                    <a:pt x="3736" y="16687"/>
                    <a:pt x="0" y="12952"/>
                    <a:pt x="0" y="8344"/>
                  </a:cubicBezTo>
                  <a:cubicBezTo>
                    <a:pt x="0" y="3736"/>
                    <a:pt x="3736" y="0"/>
                    <a:pt x="8344" y="0"/>
                  </a:cubicBezTo>
                  <a:cubicBezTo>
                    <a:pt x="12952" y="0"/>
                    <a:pt x="16687" y="3736"/>
                    <a:pt x="16687" y="8344"/>
                  </a:cubicBez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">
              <a:extLst>
                <a:ext uri="{FF2B5EF4-FFF2-40B4-BE49-F238E27FC236}">
                  <a16:creationId xmlns:a16="http://schemas.microsoft.com/office/drawing/2014/main" id="{1918DD22-6278-424E-9B5E-A4329B095098}"/>
                </a:ext>
              </a:extLst>
            </p:cNvPr>
            <p:cNvSpPr/>
            <p:nvPr/>
          </p:nvSpPr>
          <p:spPr>
            <a:xfrm>
              <a:off x="3887774" y="4874105"/>
              <a:ext cx="16687" cy="16687"/>
            </a:xfrm>
            <a:custGeom>
              <a:avLst/>
              <a:gdLst>
                <a:gd name="connsiteX0" fmla="*/ 16687 w 16687"/>
                <a:gd name="connsiteY0" fmla="*/ 8344 h 16687"/>
                <a:gd name="connsiteX1" fmla="*/ 8344 w 16687"/>
                <a:gd name="connsiteY1" fmla="*/ 16687 h 16687"/>
                <a:gd name="connsiteX2" fmla="*/ 0 w 16687"/>
                <a:gd name="connsiteY2" fmla="*/ 8344 h 16687"/>
                <a:gd name="connsiteX3" fmla="*/ 8344 w 16687"/>
                <a:gd name="connsiteY3" fmla="*/ 0 h 16687"/>
                <a:gd name="connsiteX4" fmla="*/ 16687 w 16687"/>
                <a:gd name="connsiteY4" fmla="*/ 8344 h 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" h="16687">
                  <a:moveTo>
                    <a:pt x="16687" y="8344"/>
                  </a:moveTo>
                  <a:cubicBezTo>
                    <a:pt x="16687" y="12952"/>
                    <a:pt x="12952" y="16687"/>
                    <a:pt x="8344" y="16687"/>
                  </a:cubicBezTo>
                  <a:cubicBezTo>
                    <a:pt x="3736" y="16687"/>
                    <a:pt x="0" y="12952"/>
                    <a:pt x="0" y="8344"/>
                  </a:cubicBezTo>
                  <a:cubicBezTo>
                    <a:pt x="0" y="3736"/>
                    <a:pt x="3736" y="0"/>
                    <a:pt x="8344" y="0"/>
                  </a:cubicBezTo>
                  <a:cubicBezTo>
                    <a:pt x="12952" y="0"/>
                    <a:pt x="16687" y="3736"/>
                    <a:pt x="16687" y="8344"/>
                  </a:cubicBez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8">
              <a:extLst>
                <a:ext uri="{FF2B5EF4-FFF2-40B4-BE49-F238E27FC236}">
                  <a16:creationId xmlns:a16="http://schemas.microsoft.com/office/drawing/2014/main" id="{F6E08D3F-9CF5-4121-93AE-F11DFE18FE36}"/>
                </a:ext>
              </a:extLst>
            </p:cNvPr>
            <p:cNvSpPr/>
            <p:nvPr/>
          </p:nvSpPr>
          <p:spPr>
            <a:xfrm>
              <a:off x="3971209" y="4786498"/>
              <a:ext cx="16687" cy="16687"/>
            </a:xfrm>
            <a:custGeom>
              <a:avLst/>
              <a:gdLst>
                <a:gd name="connsiteX0" fmla="*/ 16687 w 16687"/>
                <a:gd name="connsiteY0" fmla="*/ 8344 h 16687"/>
                <a:gd name="connsiteX1" fmla="*/ 8344 w 16687"/>
                <a:gd name="connsiteY1" fmla="*/ 16687 h 16687"/>
                <a:gd name="connsiteX2" fmla="*/ 0 w 16687"/>
                <a:gd name="connsiteY2" fmla="*/ 8344 h 16687"/>
                <a:gd name="connsiteX3" fmla="*/ 8344 w 16687"/>
                <a:gd name="connsiteY3" fmla="*/ 0 h 16687"/>
                <a:gd name="connsiteX4" fmla="*/ 16687 w 16687"/>
                <a:gd name="connsiteY4" fmla="*/ 8344 h 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" h="16687">
                  <a:moveTo>
                    <a:pt x="16687" y="8344"/>
                  </a:moveTo>
                  <a:cubicBezTo>
                    <a:pt x="16687" y="12952"/>
                    <a:pt x="12952" y="16687"/>
                    <a:pt x="8344" y="16687"/>
                  </a:cubicBezTo>
                  <a:cubicBezTo>
                    <a:pt x="3736" y="16687"/>
                    <a:pt x="0" y="12952"/>
                    <a:pt x="0" y="8344"/>
                  </a:cubicBezTo>
                  <a:cubicBezTo>
                    <a:pt x="0" y="3736"/>
                    <a:pt x="3736" y="0"/>
                    <a:pt x="8344" y="0"/>
                  </a:cubicBezTo>
                  <a:cubicBezTo>
                    <a:pt x="12952" y="0"/>
                    <a:pt x="16687" y="3736"/>
                    <a:pt x="16687" y="8344"/>
                  </a:cubicBez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9">
              <a:extLst>
                <a:ext uri="{FF2B5EF4-FFF2-40B4-BE49-F238E27FC236}">
                  <a16:creationId xmlns:a16="http://schemas.microsoft.com/office/drawing/2014/main" id="{D1201054-1F4E-4B09-8FCB-4E153961D663}"/>
                </a:ext>
              </a:extLst>
            </p:cNvPr>
            <p:cNvSpPr/>
            <p:nvPr/>
          </p:nvSpPr>
          <p:spPr>
            <a:xfrm>
              <a:off x="3804339" y="4786498"/>
              <a:ext cx="16687" cy="16687"/>
            </a:xfrm>
            <a:custGeom>
              <a:avLst/>
              <a:gdLst>
                <a:gd name="connsiteX0" fmla="*/ 16687 w 16687"/>
                <a:gd name="connsiteY0" fmla="*/ 8344 h 16687"/>
                <a:gd name="connsiteX1" fmla="*/ 8344 w 16687"/>
                <a:gd name="connsiteY1" fmla="*/ 16687 h 16687"/>
                <a:gd name="connsiteX2" fmla="*/ 0 w 16687"/>
                <a:gd name="connsiteY2" fmla="*/ 8344 h 16687"/>
                <a:gd name="connsiteX3" fmla="*/ 8344 w 16687"/>
                <a:gd name="connsiteY3" fmla="*/ 0 h 16687"/>
                <a:gd name="connsiteX4" fmla="*/ 16687 w 16687"/>
                <a:gd name="connsiteY4" fmla="*/ 8344 h 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7" h="16687">
                  <a:moveTo>
                    <a:pt x="16687" y="8344"/>
                  </a:moveTo>
                  <a:cubicBezTo>
                    <a:pt x="16687" y="12952"/>
                    <a:pt x="12952" y="16687"/>
                    <a:pt x="8344" y="16687"/>
                  </a:cubicBezTo>
                  <a:cubicBezTo>
                    <a:pt x="3736" y="16687"/>
                    <a:pt x="0" y="12952"/>
                    <a:pt x="0" y="8344"/>
                  </a:cubicBezTo>
                  <a:cubicBezTo>
                    <a:pt x="0" y="3736"/>
                    <a:pt x="3736" y="0"/>
                    <a:pt x="8344" y="0"/>
                  </a:cubicBezTo>
                  <a:cubicBezTo>
                    <a:pt x="12952" y="0"/>
                    <a:pt x="16687" y="3736"/>
                    <a:pt x="16687" y="8344"/>
                  </a:cubicBez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0">
              <a:extLst>
                <a:ext uri="{FF2B5EF4-FFF2-40B4-BE49-F238E27FC236}">
                  <a16:creationId xmlns:a16="http://schemas.microsoft.com/office/drawing/2014/main" id="{E6C8E931-5AC4-41CA-9353-C9737894318E}"/>
                </a:ext>
              </a:extLst>
            </p:cNvPr>
            <p:cNvSpPr/>
            <p:nvPr/>
          </p:nvSpPr>
          <p:spPr>
            <a:xfrm>
              <a:off x="3887774" y="4736437"/>
              <a:ext cx="55484" cy="105545"/>
            </a:xfrm>
            <a:custGeom>
              <a:avLst/>
              <a:gdLst>
                <a:gd name="connsiteX0" fmla="*/ 16687 w 55484"/>
                <a:gd name="connsiteY0" fmla="*/ 0 h 105545"/>
                <a:gd name="connsiteX1" fmla="*/ 0 w 55484"/>
                <a:gd name="connsiteY1" fmla="*/ 0 h 105545"/>
                <a:gd name="connsiteX2" fmla="*/ 0 w 55484"/>
                <a:gd name="connsiteY2" fmla="*/ 58405 h 105545"/>
                <a:gd name="connsiteX3" fmla="*/ 2503 w 55484"/>
                <a:gd name="connsiteY3" fmla="*/ 64245 h 105545"/>
                <a:gd name="connsiteX4" fmla="*/ 43804 w 55484"/>
                <a:gd name="connsiteY4" fmla="*/ 105546 h 105545"/>
                <a:gd name="connsiteX5" fmla="*/ 55485 w 55484"/>
                <a:gd name="connsiteY5" fmla="*/ 93865 h 105545"/>
                <a:gd name="connsiteX6" fmla="*/ 16687 w 55484"/>
                <a:gd name="connsiteY6" fmla="*/ 55067 h 105545"/>
                <a:gd name="connsiteX7" fmla="*/ 16687 w 55484"/>
                <a:gd name="connsiteY7" fmla="*/ 0 h 10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84" h="105545">
                  <a:moveTo>
                    <a:pt x="16687" y="0"/>
                  </a:moveTo>
                  <a:lnTo>
                    <a:pt x="0" y="0"/>
                  </a:lnTo>
                  <a:lnTo>
                    <a:pt x="0" y="58405"/>
                  </a:lnTo>
                  <a:cubicBezTo>
                    <a:pt x="0" y="60491"/>
                    <a:pt x="834" y="62577"/>
                    <a:pt x="2503" y="64245"/>
                  </a:cubicBezTo>
                  <a:lnTo>
                    <a:pt x="43804" y="105546"/>
                  </a:lnTo>
                  <a:lnTo>
                    <a:pt x="55485" y="93865"/>
                  </a:lnTo>
                  <a:lnTo>
                    <a:pt x="16687" y="55067"/>
                  </a:lnTo>
                  <a:lnTo>
                    <a:pt x="16687" y="0"/>
                  </a:ln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id="{66A0A452-AEBE-4859-AACA-E1E9687F1392}"/>
                </a:ext>
              </a:extLst>
            </p:cNvPr>
            <p:cNvSpPr/>
            <p:nvPr/>
          </p:nvSpPr>
          <p:spPr>
            <a:xfrm>
              <a:off x="3754405" y="4615455"/>
              <a:ext cx="283928" cy="325170"/>
            </a:xfrm>
            <a:custGeom>
              <a:avLst/>
              <a:gdLst>
                <a:gd name="connsiteX0" fmla="*/ 141713 w 283928"/>
                <a:gd name="connsiteY0" fmla="*/ 300368 h 325170"/>
                <a:gd name="connsiteX1" fmla="*/ 24903 w 283928"/>
                <a:gd name="connsiteY1" fmla="*/ 183558 h 325170"/>
                <a:gd name="connsiteX2" fmla="*/ 141713 w 283928"/>
                <a:gd name="connsiteY2" fmla="*/ 66748 h 325170"/>
                <a:gd name="connsiteX3" fmla="*/ 258522 w 283928"/>
                <a:gd name="connsiteY3" fmla="*/ 183558 h 325170"/>
                <a:gd name="connsiteX4" fmla="*/ 141713 w 283928"/>
                <a:gd name="connsiteY4" fmla="*/ 300368 h 325170"/>
                <a:gd name="connsiteX5" fmla="*/ 141713 w 283928"/>
                <a:gd name="connsiteY5" fmla="*/ 300368 h 325170"/>
                <a:gd name="connsiteX6" fmla="*/ 240584 w 283928"/>
                <a:gd name="connsiteY6" fmla="*/ 81767 h 325170"/>
                <a:gd name="connsiteX7" fmla="*/ 253099 w 283928"/>
                <a:gd name="connsiteY7" fmla="*/ 69251 h 325170"/>
                <a:gd name="connsiteX8" fmla="*/ 252682 w 283928"/>
                <a:gd name="connsiteY8" fmla="*/ 51730 h 325170"/>
                <a:gd name="connsiteX9" fmla="*/ 235160 w 283928"/>
                <a:gd name="connsiteY9" fmla="*/ 51313 h 325170"/>
                <a:gd name="connsiteX10" fmla="*/ 220976 w 283928"/>
                <a:gd name="connsiteY10" fmla="*/ 65914 h 325170"/>
                <a:gd name="connsiteX11" fmla="*/ 154228 w 283928"/>
                <a:gd name="connsiteY11" fmla="*/ 42552 h 325170"/>
                <a:gd name="connsiteX12" fmla="*/ 154228 w 283928"/>
                <a:gd name="connsiteY12" fmla="*/ 25031 h 325170"/>
                <a:gd name="connsiteX13" fmla="*/ 191774 w 283928"/>
                <a:gd name="connsiteY13" fmla="*/ 25031 h 325170"/>
                <a:gd name="connsiteX14" fmla="*/ 191774 w 283928"/>
                <a:gd name="connsiteY14" fmla="*/ 0 h 325170"/>
                <a:gd name="connsiteX15" fmla="*/ 91651 w 283928"/>
                <a:gd name="connsiteY15" fmla="*/ 0 h 325170"/>
                <a:gd name="connsiteX16" fmla="*/ 91651 w 283928"/>
                <a:gd name="connsiteY16" fmla="*/ 25031 h 325170"/>
                <a:gd name="connsiteX17" fmla="*/ 129197 w 283928"/>
                <a:gd name="connsiteY17" fmla="*/ 25031 h 325170"/>
                <a:gd name="connsiteX18" fmla="*/ 129197 w 283928"/>
                <a:gd name="connsiteY18" fmla="*/ 42135 h 325170"/>
                <a:gd name="connsiteX19" fmla="*/ 1124 w 283928"/>
                <a:gd name="connsiteY19" fmla="*/ 165619 h 325170"/>
                <a:gd name="connsiteX20" fmla="*/ 94572 w 283928"/>
                <a:gd name="connsiteY20" fmla="*/ 317055 h 325170"/>
                <a:gd name="connsiteX21" fmla="*/ 262694 w 283928"/>
                <a:gd name="connsiteY21" fmla="*/ 258233 h 325170"/>
                <a:gd name="connsiteX22" fmla="*/ 240584 w 283928"/>
                <a:gd name="connsiteY22" fmla="*/ 81767 h 325170"/>
                <a:gd name="connsiteX23" fmla="*/ 240584 w 283928"/>
                <a:gd name="connsiteY23" fmla="*/ 81767 h 32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3928" h="325170">
                  <a:moveTo>
                    <a:pt x="141713" y="300368"/>
                  </a:moveTo>
                  <a:cubicBezTo>
                    <a:pt x="77050" y="300368"/>
                    <a:pt x="24903" y="248220"/>
                    <a:pt x="24903" y="183558"/>
                  </a:cubicBezTo>
                  <a:cubicBezTo>
                    <a:pt x="24903" y="118895"/>
                    <a:pt x="77050" y="66748"/>
                    <a:pt x="141713" y="66748"/>
                  </a:cubicBezTo>
                  <a:cubicBezTo>
                    <a:pt x="206375" y="66748"/>
                    <a:pt x="258522" y="118895"/>
                    <a:pt x="258522" y="183558"/>
                  </a:cubicBezTo>
                  <a:cubicBezTo>
                    <a:pt x="258522" y="248220"/>
                    <a:pt x="206375" y="300368"/>
                    <a:pt x="141713" y="300368"/>
                  </a:cubicBezTo>
                  <a:lnTo>
                    <a:pt x="141713" y="300368"/>
                  </a:lnTo>
                  <a:close/>
                  <a:moveTo>
                    <a:pt x="240584" y="81767"/>
                  </a:moveTo>
                  <a:lnTo>
                    <a:pt x="253099" y="69251"/>
                  </a:lnTo>
                  <a:cubicBezTo>
                    <a:pt x="257688" y="64245"/>
                    <a:pt x="257688" y="56736"/>
                    <a:pt x="252682" y="51730"/>
                  </a:cubicBezTo>
                  <a:cubicBezTo>
                    <a:pt x="248093" y="47141"/>
                    <a:pt x="240166" y="46724"/>
                    <a:pt x="235160" y="51313"/>
                  </a:cubicBezTo>
                  <a:lnTo>
                    <a:pt x="220976" y="65914"/>
                  </a:lnTo>
                  <a:cubicBezTo>
                    <a:pt x="200952" y="52564"/>
                    <a:pt x="178007" y="44221"/>
                    <a:pt x="154228" y="42552"/>
                  </a:cubicBezTo>
                  <a:lnTo>
                    <a:pt x="154228" y="25031"/>
                  </a:lnTo>
                  <a:lnTo>
                    <a:pt x="191774" y="25031"/>
                  </a:lnTo>
                  <a:lnTo>
                    <a:pt x="191774" y="0"/>
                  </a:lnTo>
                  <a:lnTo>
                    <a:pt x="91651" y="0"/>
                  </a:lnTo>
                  <a:lnTo>
                    <a:pt x="91651" y="25031"/>
                  </a:lnTo>
                  <a:lnTo>
                    <a:pt x="129197" y="25031"/>
                  </a:lnTo>
                  <a:lnTo>
                    <a:pt x="129197" y="42135"/>
                  </a:lnTo>
                  <a:cubicBezTo>
                    <a:pt x="62866" y="47975"/>
                    <a:pt x="9468" y="99288"/>
                    <a:pt x="1124" y="165619"/>
                  </a:cubicBezTo>
                  <a:cubicBezTo>
                    <a:pt x="-7220" y="231950"/>
                    <a:pt x="31578" y="294944"/>
                    <a:pt x="94572" y="317055"/>
                  </a:cubicBezTo>
                  <a:cubicBezTo>
                    <a:pt x="157565" y="339165"/>
                    <a:pt x="227234" y="314969"/>
                    <a:pt x="262694" y="258233"/>
                  </a:cubicBezTo>
                  <a:cubicBezTo>
                    <a:pt x="298154" y="201497"/>
                    <a:pt x="288142" y="128073"/>
                    <a:pt x="240584" y="81767"/>
                  </a:cubicBezTo>
                  <a:lnTo>
                    <a:pt x="240584" y="81767"/>
                  </a:ln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83" descr="Lightbulb">
            <a:extLst>
              <a:ext uri="{FF2B5EF4-FFF2-40B4-BE49-F238E27FC236}">
                <a16:creationId xmlns:a16="http://schemas.microsoft.com/office/drawing/2014/main" id="{D7D02143-A2FF-483E-B843-B67A3E37AAF1}"/>
              </a:ext>
            </a:extLst>
          </p:cNvPr>
          <p:cNvGrpSpPr/>
          <p:nvPr/>
        </p:nvGrpSpPr>
        <p:grpSpPr>
          <a:xfrm>
            <a:off x="3046705" y="1980663"/>
            <a:ext cx="400490" cy="400490"/>
            <a:chOff x="3695873" y="1504453"/>
            <a:chExt cx="400490" cy="400490"/>
          </a:xfrm>
        </p:grpSpPr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id="{9E939429-6766-42FD-8C82-E8BEE7A87152}"/>
                </a:ext>
              </a:extLst>
            </p:cNvPr>
            <p:cNvSpPr/>
            <p:nvPr/>
          </p:nvSpPr>
          <p:spPr>
            <a:xfrm>
              <a:off x="3841884" y="1771446"/>
              <a:ext cx="108466" cy="25030"/>
            </a:xfrm>
            <a:custGeom>
              <a:avLst/>
              <a:gdLst>
                <a:gd name="connsiteX0" fmla="*/ 12515 w 108466"/>
                <a:gd name="connsiteY0" fmla="*/ 0 h 25030"/>
                <a:gd name="connsiteX1" fmla="*/ 95951 w 108466"/>
                <a:gd name="connsiteY1" fmla="*/ 0 h 25030"/>
                <a:gd name="connsiteX2" fmla="*/ 108466 w 108466"/>
                <a:gd name="connsiteY2" fmla="*/ 12515 h 25030"/>
                <a:gd name="connsiteX3" fmla="*/ 95951 w 108466"/>
                <a:gd name="connsiteY3" fmla="*/ 25031 h 25030"/>
                <a:gd name="connsiteX4" fmla="*/ 12515 w 108466"/>
                <a:gd name="connsiteY4" fmla="*/ 25031 h 25030"/>
                <a:gd name="connsiteX5" fmla="*/ 0 w 108466"/>
                <a:gd name="connsiteY5" fmla="*/ 12515 h 25030"/>
                <a:gd name="connsiteX6" fmla="*/ 12515 w 108466"/>
                <a:gd name="connsiteY6" fmla="*/ 0 h 2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66" h="25030">
                  <a:moveTo>
                    <a:pt x="12515" y="0"/>
                  </a:moveTo>
                  <a:lnTo>
                    <a:pt x="95951" y="0"/>
                  </a:lnTo>
                  <a:cubicBezTo>
                    <a:pt x="103043" y="0"/>
                    <a:pt x="108466" y="5423"/>
                    <a:pt x="108466" y="12515"/>
                  </a:cubicBezTo>
                  <a:cubicBezTo>
                    <a:pt x="108466" y="19607"/>
                    <a:pt x="103043" y="25031"/>
                    <a:pt x="95951" y="25031"/>
                  </a:cubicBezTo>
                  <a:lnTo>
                    <a:pt x="12515" y="25031"/>
                  </a:lnTo>
                  <a:cubicBezTo>
                    <a:pt x="5423" y="25031"/>
                    <a:pt x="0" y="19607"/>
                    <a:pt x="0" y="12515"/>
                  </a:cubicBezTo>
                  <a:cubicBezTo>
                    <a:pt x="0" y="5423"/>
                    <a:pt x="5423" y="0"/>
                    <a:pt x="12515" y="0"/>
                  </a:cubicBez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A1DED43D-9BD6-4753-9A02-FE4139DB1F41}"/>
                </a:ext>
              </a:extLst>
            </p:cNvPr>
            <p:cNvSpPr/>
            <p:nvPr/>
          </p:nvSpPr>
          <p:spPr>
            <a:xfrm>
              <a:off x="3841884" y="1813164"/>
              <a:ext cx="108466" cy="25030"/>
            </a:xfrm>
            <a:custGeom>
              <a:avLst/>
              <a:gdLst>
                <a:gd name="connsiteX0" fmla="*/ 12515 w 108466"/>
                <a:gd name="connsiteY0" fmla="*/ 0 h 25030"/>
                <a:gd name="connsiteX1" fmla="*/ 95951 w 108466"/>
                <a:gd name="connsiteY1" fmla="*/ 0 h 25030"/>
                <a:gd name="connsiteX2" fmla="*/ 108466 w 108466"/>
                <a:gd name="connsiteY2" fmla="*/ 12515 h 25030"/>
                <a:gd name="connsiteX3" fmla="*/ 95951 w 108466"/>
                <a:gd name="connsiteY3" fmla="*/ 25031 h 25030"/>
                <a:gd name="connsiteX4" fmla="*/ 12515 w 108466"/>
                <a:gd name="connsiteY4" fmla="*/ 25031 h 25030"/>
                <a:gd name="connsiteX5" fmla="*/ 0 w 108466"/>
                <a:gd name="connsiteY5" fmla="*/ 12515 h 25030"/>
                <a:gd name="connsiteX6" fmla="*/ 12515 w 108466"/>
                <a:gd name="connsiteY6" fmla="*/ 0 h 2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66" h="25030">
                  <a:moveTo>
                    <a:pt x="12515" y="0"/>
                  </a:moveTo>
                  <a:lnTo>
                    <a:pt x="95951" y="0"/>
                  </a:lnTo>
                  <a:cubicBezTo>
                    <a:pt x="103043" y="0"/>
                    <a:pt x="108466" y="5423"/>
                    <a:pt x="108466" y="12515"/>
                  </a:cubicBezTo>
                  <a:cubicBezTo>
                    <a:pt x="108466" y="19607"/>
                    <a:pt x="103043" y="25031"/>
                    <a:pt x="95951" y="25031"/>
                  </a:cubicBezTo>
                  <a:lnTo>
                    <a:pt x="12515" y="25031"/>
                  </a:lnTo>
                  <a:cubicBezTo>
                    <a:pt x="5423" y="25031"/>
                    <a:pt x="0" y="19607"/>
                    <a:pt x="0" y="12515"/>
                  </a:cubicBezTo>
                  <a:cubicBezTo>
                    <a:pt x="0" y="5423"/>
                    <a:pt x="5423" y="0"/>
                    <a:pt x="12515" y="0"/>
                  </a:cubicBez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5">
              <a:extLst>
                <a:ext uri="{FF2B5EF4-FFF2-40B4-BE49-F238E27FC236}">
                  <a16:creationId xmlns:a16="http://schemas.microsoft.com/office/drawing/2014/main" id="{0B8B06EF-C3DD-4FBC-BB78-6F32AB0B46F5}"/>
                </a:ext>
              </a:extLst>
            </p:cNvPr>
            <p:cNvSpPr/>
            <p:nvPr/>
          </p:nvSpPr>
          <p:spPr>
            <a:xfrm>
              <a:off x="3869001" y="1854881"/>
              <a:ext cx="54233" cy="25030"/>
            </a:xfrm>
            <a:custGeom>
              <a:avLst/>
              <a:gdLst>
                <a:gd name="connsiteX0" fmla="*/ 0 w 54233"/>
                <a:gd name="connsiteY0" fmla="*/ 0 h 25030"/>
                <a:gd name="connsiteX1" fmla="*/ 27117 w 54233"/>
                <a:gd name="connsiteY1" fmla="*/ 25031 h 25030"/>
                <a:gd name="connsiteX2" fmla="*/ 54233 w 54233"/>
                <a:gd name="connsiteY2" fmla="*/ 0 h 25030"/>
                <a:gd name="connsiteX3" fmla="*/ 0 w 54233"/>
                <a:gd name="connsiteY3" fmla="*/ 0 h 2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33" h="25030">
                  <a:moveTo>
                    <a:pt x="0" y="0"/>
                  </a:moveTo>
                  <a:cubicBezTo>
                    <a:pt x="1252" y="14184"/>
                    <a:pt x="12932" y="25031"/>
                    <a:pt x="27117" y="25031"/>
                  </a:cubicBezTo>
                  <a:cubicBezTo>
                    <a:pt x="41301" y="25031"/>
                    <a:pt x="52981" y="14184"/>
                    <a:pt x="542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6">
              <a:extLst>
                <a:ext uri="{FF2B5EF4-FFF2-40B4-BE49-F238E27FC236}">
                  <a16:creationId xmlns:a16="http://schemas.microsoft.com/office/drawing/2014/main" id="{9C807D31-025A-4760-BC3D-A20337C7AA3A}"/>
                </a:ext>
              </a:extLst>
            </p:cNvPr>
            <p:cNvSpPr/>
            <p:nvPr/>
          </p:nvSpPr>
          <p:spPr>
            <a:xfrm>
              <a:off x="3787651" y="1529483"/>
              <a:ext cx="216932" cy="225275"/>
            </a:xfrm>
            <a:custGeom>
              <a:avLst/>
              <a:gdLst>
                <a:gd name="connsiteX0" fmla="*/ 108466 w 216932"/>
                <a:gd name="connsiteY0" fmla="*/ 0 h 225275"/>
                <a:gd name="connsiteX1" fmla="*/ 108466 w 216932"/>
                <a:gd name="connsiteY1" fmla="*/ 0 h 225275"/>
                <a:gd name="connsiteX2" fmla="*/ 108466 w 216932"/>
                <a:gd name="connsiteY2" fmla="*/ 0 h 225275"/>
                <a:gd name="connsiteX3" fmla="*/ 0 w 216932"/>
                <a:gd name="connsiteY3" fmla="*/ 107215 h 225275"/>
                <a:gd name="connsiteX4" fmla="*/ 0 w 216932"/>
                <a:gd name="connsiteY4" fmla="*/ 110969 h 225275"/>
                <a:gd name="connsiteX5" fmla="*/ 7509 w 216932"/>
                <a:gd name="connsiteY5" fmla="*/ 148515 h 225275"/>
                <a:gd name="connsiteX6" fmla="*/ 26282 w 216932"/>
                <a:gd name="connsiteY6" fmla="*/ 179386 h 225275"/>
                <a:gd name="connsiteX7" fmla="*/ 51730 w 216932"/>
                <a:gd name="connsiteY7" fmla="*/ 220687 h 225275"/>
                <a:gd name="connsiteX8" fmla="*/ 59239 w 216932"/>
                <a:gd name="connsiteY8" fmla="*/ 225276 h 225275"/>
                <a:gd name="connsiteX9" fmla="*/ 157693 w 216932"/>
                <a:gd name="connsiteY9" fmla="*/ 225276 h 225275"/>
                <a:gd name="connsiteX10" fmla="*/ 165202 w 216932"/>
                <a:gd name="connsiteY10" fmla="*/ 220687 h 225275"/>
                <a:gd name="connsiteX11" fmla="*/ 190650 w 216932"/>
                <a:gd name="connsiteY11" fmla="*/ 179386 h 225275"/>
                <a:gd name="connsiteX12" fmla="*/ 209423 w 216932"/>
                <a:gd name="connsiteY12" fmla="*/ 148515 h 225275"/>
                <a:gd name="connsiteX13" fmla="*/ 216932 w 216932"/>
                <a:gd name="connsiteY13" fmla="*/ 110969 h 225275"/>
                <a:gd name="connsiteX14" fmla="*/ 216932 w 216932"/>
                <a:gd name="connsiteY14" fmla="*/ 107215 h 225275"/>
                <a:gd name="connsiteX15" fmla="*/ 108466 w 216932"/>
                <a:gd name="connsiteY15" fmla="*/ 0 h 225275"/>
                <a:gd name="connsiteX16" fmla="*/ 191901 w 216932"/>
                <a:gd name="connsiteY16" fmla="*/ 110552 h 225275"/>
                <a:gd name="connsiteX17" fmla="*/ 186061 w 216932"/>
                <a:gd name="connsiteY17" fmla="*/ 139754 h 225275"/>
                <a:gd name="connsiteX18" fmla="*/ 171877 w 216932"/>
                <a:gd name="connsiteY18" fmla="*/ 162699 h 225275"/>
                <a:gd name="connsiteX19" fmla="*/ 147681 w 216932"/>
                <a:gd name="connsiteY19" fmla="*/ 200245 h 225275"/>
                <a:gd name="connsiteX20" fmla="*/ 108466 w 216932"/>
                <a:gd name="connsiteY20" fmla="*/ 200245 h 225275"/>
                <a:gd name="connsiteX21" fmla="*/ 69669 w 216932"/>
                <a:gd name="connsiteY21" fmla="*/ 200245 h 225275"/>
                <a:gd name="connsiteX22" fmla="*/ 45472 w 216932"/>
                <a:gd name="connsiteY22" fmla="*/ 162699 h 225275"/>
                <a:gd name="connsiteX23" fmla="*/ 31288 w 216932"/>
                <a:gd name="connsiteY23" fmla="*/ 139754 h 225275"/>
                <a:gd name="connsiteX24" fmla="*/ 25448 w 216932"/>
                <a:gd name="connsiteY24" fmla="*/ 110552 h 225275"/>
                <a:gd name="connsiteX25" fmla="*/ 25448 w 216932"/>
                <a:gd name="connsiteY25" fmla="*/ 107215 h 225275"/>
                <a:gd name="connsiteX26" fmla="*/ 108883 w 216932"/>
                <a:gd name="connsiteY26" fmla="*/ 24613 h 225275"/>
                <a:gd name="connsiteX27" fmla="*/ 108883 w 216932"/>
                <a:gd name="connsiteY27" fmla="*/ 24613 h 225275"/>
                <a:gd name="connsiteX28" fmla="*/ 108883 w 216932"/>
                <a:gd name="connsiteY28" fmla="*/ 24613 h 225275"/>
                <a:gd name="connsiteX29" fmla="*/ 108883 w 216932"/>
                <a:gd name="connsiteY29" fmla="*/ 24613 h 225275"/>
                <a:gd name="connsiteX30" fmla="*/ 108883 w 216932"/>
                <a:gd name="connsiteY30" fmla="*/ 24613 h 225275"/>
                <a:gd name="connsiteX31" fmla="*/ 108883 w 216932"/>
                <a:gd name="connsiteY31" fmla="*/ 24613 h 225275"/>
                <a:gd name="connsiteX32" fmla="*/ 108883 w 216932"/>
                <a:gd name="connsiteY32" fmla="*/ 24613 h 225275"/>
                <a:gd name="connsiteX33" fmla="*/ 192319 w 216932"/>
                <a:gd name="connsiteY33" fmla="*/ 107215 h 225275"/>
                <a:gd name="connsiteX34" fmla="*/ 192319 w 216932"/>
                <a:gd name="connsiteY34" fmla="*/ 110552 h 22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6932" h="225275">
                  <a:moveTo>
                    <a:pt x="108466" y="0"/>
                  </a:moveTo>
                  <a:cubicBezTo>
                    <a:pt x="108466" y="0"/>
                    <a:pt x="108466" y="0"/>
                    <a:pt x="108466" y="0"/>
                  </a:cubicBezTo>
                  <a:cubicBezTo>
                    <a:pt x="108466" y="0"/>
                    <a:pt x="108466" y="0"/>
                    <a:pt x="108466" y="0"/>
                  </a:cubicBezTo>
                  <a:cubicBezTo>
                    <a:pt x="49227" y="417"/>
                    <a:pt x="1252" y="47975"/>
                    <a:pt x="0" y="107215"/>
                  </a:cubicBezTo>
                  <a:lnTo>
                    <a:pt x="0" y="110969"/>
                  </a:lnTo>
                  <a:cubicBezTo>
                    <a:pt x="417" y="123902"/>
                    <a:pt x="2920" y="136417"/>
                    <a:pt x="7509" y="148515"/>
                  </a:cubicBezTo>
                  <a:cubicBezTo>
                    <a:pt x="12098" y="159779"/>
                    <a:pt x="18356" y="170208"/>
                    <a:pt x="26282" y="179386"/>
                  </a:cubicBezTo>
                  <a:cubicBezTo>
                    <a:pt x="36294" y="190233"/>
                    <a:pt x="47141" y="211509"/>
                    <a:pt x="51730" y="220687"/>
                  </a:cubicBezTo>
                  <a:cubicBezTo>
                    <a:pt x="52981" y="223607"/>
                    <a:pt x="55902" y="225276"/>
                    <a:pt x="59239" y="225276"/>
                  </a:cubicBezTo>
                  <a:lnTo>
                    <a:pt x="157693" y="225276"/>
                  </a:lnTo>
                  <a:cubicBezTo>
                    <a:pt x="161030" y="225276"/>
                    <a:pt x="163951" y="223607"/>
                    <a:pt x="165202" y="220687"/>
                  </a:cubicBezTo>
                  <a:cubicBezTo>
                    <a:pt x="169791" y="211509"/>
                    <a:pt x="180638" y="190233"/>
                    <a:pt x="190650" y="179386"/>
                  </a:cubicBezTo>
                  <a:cubicBezTo>
                    <a:pt x="198576" y="170208"/>
                    <a:pt x="205251" y="159779"/>
                    <a:pt x="209423" y="148515"/>
                  </a:cubicBezTo>
                  <a:cubicBezTo>
                    <a:pt x="214012" y="136417"/>
                    <a:pt x="216515" y="123902"/>
                    <a:pt x="216932" y="110969"/>
                  </a:cubicBezTo>
                  <a:lnTo>
                    <a:pt x="216932" y="107215"/>
                  </a:lnTo>
                  <a:cubicBezTo>
                    <a:pt x="215681" y="47975"/>
                    <a:pt x="167705" y="417"/>
                    <a:pt x="108466" y="0"/>
                  </a:cubicBezTo>
                  <a:close/>
                  <a:moveTo>
                    <a:pt x="191901" y="110552"/>
                  </a:moveTo>
                  <a:cubicBezTo>
                    <a:pt x="191484" y="120564"/>
                    <a:pt x="189398" y="130576"/>
                    <a:pt x="186061" y="139754"/>
                  </a:cubicBezTo>
                  <a:cubicBezTo>
                    <a:pt x="182724" y="148098"/>
                    <a:pt x="178135" y="156024"/>
                    <a:pt x="171877" y="162699"/>
                  </a:cubicBezTo>
                  <a:cubicBezTo>
                    <a:pt x="162282" y="174380"/>
                    <a:pt x="153938" y="186895"/>
                    <a:pt x="147681" y="200245"/>
                  </a:cubicBezTo>
                  <a:lnTo>
                    <a:pt x="108466" y="200245"/>
                  </a:lnTo>
                  <a:lnTo>
                    <a:pt x="69669" y="200245"/>
                  </a:lnTo>
                  <a:cubicBezTo>
                    <a:pt x="62994" y="186895"/>
                    <a:pt x="54650" y="174380"/>
                    <a:pt x="45472" y="162699"/>
                  </a:cubicBezTo>
                  <a:cubicBezTo>
                    <a:pt x="39632" y="156024"/>
                    <a:pt x="34626" y="148098"/>
                    <a:pt x="31288" y="139754"/>
                  </a:cubicBezTo>
                  <a:cubicBezTo>
                    <a:pt x="27534" y="130576"/>
                    <a:pt x="25865" y="120564"/>
                    <a:pt x="25448" y="110552"/>
                  </a:cubicBezTo>
                  <a:lnTo>
                    <a:pt x="25448" y="107215"/>
                  </a:lnTo>
                  <a:cubicBezTo>
                    <a:pt x="26282" y="61742"/>
                    <a:pt x="63411" y="25031"/>
                    <a:pt x="108883" y="24613"/>
                  </a:cubicBezTo>
                  <a:lnTo>
                    <a:pt x="108883" y="24613"/>
                  </a:lnTo>
                  <a:lnTo>
                    <a:pt x="108883" y="24613"/>
                  </a:lnTo>
                  <a:cubicBezTo>
                    <a:pt x="108883" y="24613"/>
                    <a:pt x="108883" y="24613"/>
                    <a:pt x="108883" y="24613"/>
                  </a:cubicBezTo>
                  <a:cubicBezTo>
                    <a:pt x="108883" y="24613"/>
                    <a:pt x="108883" y="24613"/>
                    <a:pt x="108883" y="24613"/>
                  </a:cubicBezTo>
                  <a:lnTo>
                    <a:pt x="108883" y="24613"/>
                  </a:lnTo>
                  <a:lnTo>
                    <a:pt x="108883" y="24613"/>
                  </a:lnTo>
                  <a:cubicBezTo>
                    <a:pt x="154356" y="25031"/>
                    <a:pt x="191484" y="61325"/>
                    <a:pt x="192319" y="107215"/>
                  </a:cubicBezTo>
                  <a:lnTo>
                    <a:pt x="192319" y="110552"/>
                  </a:lnTo>
                  <a:close/>
                </a:path>
              </a:pathLst>
            </a:custGeom>
            <a:solidFill>
              <a:schemeClr val="bg1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itre 1"/>
          <p:cNvSpPr txBox="1">
            <a:spLocks/>
          </p:cNvSpPr>
          <p:nvPr/>
        </p:nvSpPr>
        <p:spPr>
          <a:xfrm>
            <a:off x="504131" y="274638"/>
            <a:ext cx="972121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Traitement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5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 animBg="1"/>
      <p:bldP spid="8" grpId="0"/>
      <p:bldP spid="10" grpId="0"/>
      <p:bldP spid="12" grpId="0" animBg="1"/>
      <p:bldP spid="13" grpId="0"/>
      <p:bldP spid="15" grpId="0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BFB8EA4-27A5-44FC-B404-5DA2172A9033}"/>
              </a:ext>
            </a:extLst>
          </p:cNvPr>
          <p:cNvSpPr/>
          <p:nvPr/>
        </p:nvSpPr>
        <p:spPr>
          <a:xfrm>
            <a:off x="2808386" y="4675201"/>
            <a:ext cx="3096343" cy="65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23" tIns="32912" rIns="65823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>
              <a:latin typeface="+mj-lt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Gestes barrières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CDC9B-AE59-4A39-8F4C-5243788D9AB4}"/>
              </a:ext>
            </a:extLst>
          </p:cNvPr>
          <p:cNvSpPr/>
          <p:nvPr/>
        </p:nvSpPr>
        <p:spPr>
          <a:xfrm>
            <a:off x="2913327" y="3445470"/>
            <a:ext cx="2991403" cy="65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23" tIns="32912" rIns="65823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>
              <a:latin typeface="+mj-lt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2450829" y="5749726"/>
            <a:ext cx="3453900" cy="65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23" tIns="32912" rIns="65823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3D49E7-F436-48EE-8AB4-05BFF667BA25}"/>
              </a:ext>
            </a:extLst>
          </p:cNvPr>
          <p:cNvSpPr/>
          <p:nvPr/>
        </p:nvSpPr>
        <p:spPr>
          <a:xfrm>
            <a:off x="2684929" y="2422306"/>
            <a:ext cx="3219802" cy="65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23" tIns="32912" rIns="65823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F2B46204-7A7F-4E6D-A318-5D27B3184227}"/>
              </a:ext>
            </a:extLst>
          </p:cNvPr>
          <p:cNvSpPr txBox="1"/>
          <p:nvPr/>
        </p:nvSpPr>
        <p:spPr>
          <a:xfrm>
            <a:off x="3024411" y="2559324"/>
            <a:ext cx="2880318" cy="457953"/>
          </a:xfrm>
          <a:prstGeom prst="rect">
            <a:avLst/>
          </a:prstGeom>
          <a:noFill/>
        </p:spPr>
        <p:txBody>
          <a:bodyPr wrap="square" lIns="0" tIns="43882" rIns="0" bIns="43882" rtlCol="0" anchor="t">
            <a:spAutoFit/>
          </a:bodyPr>
          <a:lstStyle/>
          <a:p>
            <a:pPr algn="ctr"/>
            <a:r>
              <a:rPr lang="fr-FR" sz="2400" dirty="0">
                <a:latin typeface="+mj-lt"/>
                <a:cs typeface="Times New Roman" pitchFamily="18" charset="0"/>
              </a:rPr>
              <a:t>Port de masque</a:t>
            </a:r>
          </a:p>
        </p:txBody>
      </p:sp>
      <p:sp>
        <p:nvSpPr>
          <p:cNvPr id="10" name="TextBox 40">
            <a:extLst>
              <a:ext uri="{FF2B5EF4-FFF2-40B4-BE49-F238E27FC236}">
                <a16:creationId xmlns:a16="http://schemas.microsoft.com/office/drawing/2014/main" id="{223F1958-6913-4834-AA1B-5FFE61EFA1CE}"/>
              </a:ext>
            </a:extLst>
          </p:cNvPr>
          <p:cNvSpPr txBox="1"/>
          <p:nvPr/>
        </p:nvSpPr>
        <p:spPr>
          <a:xfrm>
            <a:off x="3024411" y="4761955"/>
            <a:ext cx="3278671" cy="827285"/>
          </a:xfrm>
          <a:prstGeom prst="rect">
            <a:avLst/>
          </a:prstGeom>
          <a:noFill/>
        </p:spPr>
        <p:txBody>
          <a:bodyPr wrap="square" lIns="0" tIns="43882" rIns="0" bIns="43882" rtlCol="0" anchor="t">
            <a:spAutoFit/>
          </a:bodyPr>
          <a:lstStyle/>
          <a:p>
            <a:pPr algn="ctr"/>
            <a:r>
              <a:rPr lang="fr-FR" sz="2400" dirty="0">
                <a:latin typeface="+mj-lt"/>
                <a:cs typeface="Times New Roman" pitchFamily="18" charset="0"/>
              </a:rPr>
              <a:t>Nettoyage désinfection des surfaces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73">
            <a:extLst>
              <a:ext uri="{FF2B5EF4-FFF2-40B4-BE49-F238E27FC236}">
                <a16:creationId xmlns:a16="http://schemas.microsoft.com/office/drawing/2014/main" id="{E38C9CA2-C043-46B5-BFFF-5BAC645939CC}"/>
              </a:ext>
            </a:extLst>
          </p:cNvPr>
          <p:cNvSpPr txBox="1"/>
          <p:nvPr/>
        </p:nvSpPr>
        <p:spPr>
          <a:xfrm>
            <a:off x="2885920" y="5995383"/>
            <a:ext cx="3304730" cy="457953"/>
          </a:xfrm>
          <a:prstGeom prst="rect">
            <a:avLst/>
          </a:prstGeom>
          <a:noFill/>
        </p:spPr>
        <p:txBody>
          <a:bodyPr wrap="square" lIns="0" tIns="43882" rIns="0" bIns="43882" rtlCol="0" anchor="t">
            <a:spAutoFit/>
          </a:bodyPr>
          <a:lstStyle/>
          <a:p>
            <a:pPr algn="ctr"/>
            <a:r>
              <a:rPr lang="fr-FR" sz="2400" dirty="0">
                <a:latin typeface="+mj-lt"/>
                <a:cs typeface="Times New Roman" pitchFamily="18" charset="0"/>
              </a:rPr>
              <a:t>Aération des locaux</a:t>
            </a:r>
          </a:p>
        </p:txBody>
      </p:sp>
      <p:cxnSp>
        <p:nvCxnSpPr>
          <p:cNvPr id="12" name="Straight Connector 74">
            <a:extLst>
              <a:ext uri="{FF2B5EF4-FFF2-40B4-BE49-F238E27FC236}">
                <a16:creationId xmlns:a16="http://schemas.microsoft.com/office/drawing/2014/main" id="{EA127B4D-DA7A-4281-92EF-16D4F766B639}"/>
              </a:ext>
            </a:extLst>
          </p:cNvPr>
          <p:cNvCxnSpPr>
            <a:cxnSpLocks/>
          </p:cNvCxnSpPr>
          <p:nvPr/>
        </p:nvCxnSpPr>
        <p:spPr>
          <a:xfrm>
            <a:off x="1113313" y="5328194"/>
            <a:ext cx="1123112" cy="635411"/>
          </a:xfrm>
          <a:prstGeom prst="line">
            <a:avLst/>
          </a:prstGeom>
          <a:ln w="152400">
            <a:solidFill>
              <a:srgbClr val="FE7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75">
            <a:extLst>
              <a:ext uri="{FF2B5EF4-FFF2-40B4-BE49-F238E27FC236}">
                <a16:creationId xmlns:a16="http://schemas.microsoft.com/office/drawing/2014/main" id="{F14556C4-B089-44C0-8B20-40C32BA0282D}"/>
              </a:ext>
            </a:extLst>
          </p:cNvPr>
          <p:cNvSpPr/>
          <p:nvPr/>
        </p:nvSpPr>
        <p:spPr>
          <a:xfrm>
            <a:off x="2149048" y="5749726"/>
            <a:ext cx="649902" cy="658586"/>
          </a:xfrm>
          <a:prstGeom prst="ellipse">
            <a:avLst/>
          </a:prstGeom>
          <a:solidFill>
            <a:srgbClr val="FE76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912" rIns="0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8B5215FC-7AB9-422E-852B-1190F134871D}"/>
              </a:ext>
            </a:extLst>
          </p:cNvPr>
          <p:cNvSpPr>
            <a:spLocks/>
          </p:cNvSpPr>
          <p:nvPr/>
        </p:nvSpPr>
        <p:spPr bwMode="auto">
          <a:xfrm>
            <a:off x="102442" y="2480690"/>
            <a:ext cx="1709519" cy="3464719"/>
          </a:xfrm>
          <a:custGeom>
            <a:avLst/>
            <a:gdLst>
              <a:gd name="T0" fmla="*/ 0 w 3559"/>
              <a:gd name="T1" fmla="*/ 0 h 7118"/>
              <a:gd name="T2" fmla="*/ 3559 w 3559"/>
              <a:gd name="T3" fmla="*/ 3559 h 7118"/>
              <a:gd name="T4" fmla="*/ 0 w 3559"/>
              <a:gd name="T5" fmla="*/ 7118 h 7118"/>
              <a:gd name="T6" fmla="*/ 0 w 3559"/>
              <a:gd name="T7" fmla="*/ 6593 h 7118"/>
              <a:gd name="T8" fmla="*/ 3034 w 3559"/>
              <a:gd name="T9" fmla="*/ 3559 h 7118"/>
              <a:gd name="T10" fmla="*/ 0 w 3559"/>
              <a:gd name="T11" fmla="*/ 525 h 7118"/>
              <a:gd name="T12" fmla="*/ 0 w 3559"/>
              <a:gd name="T13" fmla="*/ 0 h 7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59" h="7118">
                <a:moveTo>
                  <a:pt x="0" y="0"/>
                </a:moveTo>
                <a:cubicBezTo>
                  <a:pt x="1966" y="0"/>
                  <a:pt x="3559" y="1594"/>
                  <a:pt x="3559" y="3559"/>
                </a:cubicBezTo>
                <a:cubicBezTo>
                  <a:pt x="3559" y="5525"/>
                  <a:pt x="1966" y="7118"/>
                  <a:pt x="0" y="7118"/>
                </a:cubicBezTo>
                <a:lnTo>
                  <a:pt x="0" y="6593"/>
                </a:lnTo>
                <a:cubicBezTo>
                  <a:pt x="1676" y="6593"/>
                  <a:pt x="3034" y="5235"/>
                  <a:pt x="3034" y="3559"/>
                </a:cubicBezTo>
                <a:cubicBezTo>
                  <a:pt x="3034" y="1884"/>
                  <a:pt x="167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E7600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5823" tIns="32912" rIns="65823" bIns="32912" numCol="1" anchor="t" anchorCtr="0" compatLnSpc="1">
            <a:prstTxWarp prst="textNoShape">
              <a:avLst/>
            </a:prstTxWarp>
          </a:bodyPr>
          <a:lstStyle/>
          <a:p>
            <a:endParaRPr lang="en-US" sz="1300">
              <a:latin typeface="+mj-lt"/>
              <a:cs typeface="Times New Roman" pitchFamily="18" charset="0"/>
            </a:endParaRPr>
          </a:p>
        </p:txBody>
      </p:sp>
      <p:cxnSp>
        <p:nvCxnSpPr>
          <p:cNvPr id="15" name="Straight Connector 77">
            <a:extLst>
              <a:ext uri="{FF2B5EF4-FFF2-40B4-BE49-F238E27FC236}">
                <a16:creationId xmlns:a16="http://schemas.microsoft.com/office/drawing/2014/main" id="{8C8AA849-C63A-47ED-9CB9-3F90FCD0FDB9}"/>
              </a:ext>
            </a:extLst>
          </p:cNvPr>
          <p:cNvCxnSpPr>
            <a:cxnSpLocks/>
          </p:cNvCxnSpPr>
          <p:nvPr/>
        </p:nvCxnSpPr>
        <p:spPr>
          <a:xfrm>
            <a:off x="1307917" y="4718526"/>
            <a:ext cx="1567813" cy="249626"/>
          </a:xfrm>
          <a:prstGeom prst="line">
            <a:avLst/>
          </a:prstGeom>
          <a:ln w="152400">
            <a:solidFill>
              <a:srgbClr val="B1DB1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8">
            <a:extLst>
              <a:ext uri="{FF2B5EF4-FFF2-40B4-BE49-F238E27FC236}">
                <a16:creationId xmlns:a16="http://schemas.microsoft.com/office/drawing/2014/main" id="{1C53E748-79D0-4BA0-8A9E-BA30A81EA991}"/>
              </a:ext>
            </a:extLst>
          </p:cNvPr>
          <p:cNvSpPr/>
          <p:nvPr/>
        </p:nvSpPr>
        <p:spPr>
          <a:xfrm>
            <a:off x="2463428" y="4669606"/>
            <a:ext cx="649902" cy="658586"/>
          </a:xfrm>
          <a:prstGeom prst="ellipse">
            <a:avLst/>
          </a:prstGeom>
          <a:solidFill>
            <a:srgbClr val="B1DB1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912" rIns="0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EA7C26BB-BD7E-45A4-8195-7E30554EB1F3}"/>
              </a:ext>
            </a:extLst>
          </p:cNvPr>
          <p:cNvSpPr>
            <a:spLocks/>
          </p:cNvSpPr>
          <p:nvPr/>
        </p:nvSpPr>
        <p:spPr bwMode="auto">
          <a:xfrm>
            <a:off x="102444" y="2735484"/>
            <a:ext cx="1456909" cy="2955131"/>
          </a:xfrm>
          <a:custGeom>
            <a:avLst/>
            <a:gdLst>
              <a:gd name="T0" fmla="*/ 0 w 3034"/>
              <a:gd name="T1" fmla="*/ 0 h 6068"/>
              <a:gd name="T2" fmla="*/ 3034 w 3034"/>
              <a:gd name="T3" fmla="*/ 3034 h 6068"/>
              <a:gd name="T4" fmla="*/ 0 w 3034"/>
              <a:gd name="T5" fmla="*/ 6068 h 6068"/>
              <a:gd name="T6" fmla="*/ 0 w 3034"/>
              <a:gd name="T7" fmla="*/ 5543 h 6068"/>
              <a:gd name="T8" fmla="*/ 2510 w 3034"/>
              <a:gd name="T9" fmla="*/ 3034 h 6068"/>
              <a:gd name="T10" fmla="*/ 0 w 3034"/>
              <a:gd name="T11" fmla="*/ 525 h 6068"/>
              <a:gd name="T12" fmla="*/ 0 w 3034"/>
              <a:gd name="T13" fmla="*/ 0 h 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4" h="6068">
                <a:moveTo>
                  <a:pt x="0" y="0"/>
                </a:moveTo>
                <a:cubicBezTo>
                  <a:pt x="1676" y="0"/>
                  <a:pt x="3034" y="1359"/>
                  <a:pt x="3034" y="3034"/>
                </a:cubicBezTo>
                <a:cubicBezTo>
                  <a:pt x="3034" y="4710"/>
                  <a:pt x="1676" y="6068"/>
                  <a:pt x="0" y="6068"/>
                </a:cubicBezTo>
                <a:lnTo>
                  <a:pt x="0" y="5543"/>
                </a:lnTo>
                <a:cubicBezTo>
                  <a:pt x="1386" y="5543"/>
                  <a:pt x="2510" y="4420"/>
                  <a:pt x="2510" y="3034"/>
                </a:cubicBezTo>
                <a:cubicBezTo>
                  <a:pt x="2510" y="1649"/>
                  <a:pt x="138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B1DB15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5823" tIns="32912" rIns="65823" bIns="32912" numCol="1" anchor="t" anchorCtr="0" compatLnSpc="1">
            <a:prstTxWarp prst="textNoShape">
              <a:avLst/>
            </a:prstTxWarp>
          </a:bodyPr>
          <a:lstStyle/>
          <a:p>
            <a:endParaRPr lang="en-US" sz="1300">
              <a:latin typeface="+mj-lt"/>
              <a:cs typeface="Times New Roman" pitchFamily="18" charset="0"/>
            </a:endParaRPr>
          </a:p>
        </p:txBody>
      </p:sp>
      <p:cxnSp>
        <p:nvCxnSpPr>
          <p:cNvPr id="18" name="Straight Connector 80">
            <a:extLst>
              <a:ext uri="{FF2B5EF4-FFF2-40B4-BE49-F238E27FC236}">
                <a16:creationId xmlns:a16="http://schemas.microsoft.com/office/drawing/2014/main" id="{4929E781-94A7-4ABA-8CA0-2E43C24E9E82}"/>
              </a:ext>
            </a:extLst>
          </p:cNvPr>
          <p:cNvCxnSpPr>
            <a:cxnSpLocks/>
          </p:cNvCxnSpPr>
          <p:nvPr/>
        </p:nvCxnSpPr>
        <p:spPr>
          <a:xfrm flipV="1">
            <a:off x="1131410" y="3751134"/>
            <a:ext cx="1731734" cy="352922"/>
          </a:xfrm>
          <a:prstGeom prst="line">
            <a:avLst/>
          </a:prstGeom>
          <a:ln w="152400">
            <a:solidFill>
              <a:srgbClr val="00A89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81">
            <a:extLst>
              <a:ext uri="{FF2B5EF4-FFF2-40B4-BE49-F238E27FC236}">
                <a16:creationId xmlns:a16="http://schemas.microsoft.com/office/drawing/2014/main" id="{CDB66E00-CC0B-4B3D-9543-EABA06FB5C7D}"/>
              </a:ext>
            </a:extLst>
          </p:cNvPr>
          <p:cNvSpPr/>
          <p:nvPr/>
        </p:nvSpPr>
        <p:spPr>
          <a:xfrm>
            <a:off x="2534486" y="3445470"/>
            <a:ext cx="649902" cy="658586"/>
          </a:xfrm>
          <a:prstGeom prst="ellipse">
            <a:avLst/>
          </a:prstGeom>
          <a:solidFill>
            <a:srgbClr val="00A89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912" rIns="0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DF55AE38-FEB3-455F-AE93-9D14B69F9B61}"/>
              </a:ext>
            </a:extLst>
          </p:cNvPr>
          <p:cNvSpPr>
            <a:spLocks/>
          </p:cNvSpPr>
          <p:nvPr/>
        </p:nvSpPr>
        <p:spPr bwMode="auto">
          <a:xfrm>
            <a:off x="102442" y="2991468"/>
            <a:ext cx="1205475" cy="2443163"/>
          </a:xfrm>
          <a:custGeom>
            <a:avLst/>
            <a:gdLst>
              <a:gd name="T0" fmla="*/ 0 w 2510"/>
              <a:gd name="T1" fmla="*/ 0 h 5018"/>
              <a:gd name="T2" fmla="*/ 2510 w 2510"/>
              <a:gd name="T3" fmla="*/ 2509 h 5018"/>
              <a:gd name="T4" fmla="*/ 0 w 2510"/>
              <a:gd name="T5" fmla="*/ 5018 h 5018"/>
              <a:gd name="T6" fmla="*/ 0 w 2510"/>
              <a:gd name="T7" fmla="*/ 4493 h 5018"/>
              <a:gd name="T8" fmla="*/ 1985 w 2510"/>
              <a:gd name="T9" fmla="*/ 2509 h 5018"/>
              <a:gd name="T10" fmla="*/ 0 w 2510"/>
              <a:gd name="T11" fmla="*/ 525 h 5018"/>
              <a:gd name="T12" fmla="*/ 0 w 2510"/>
              <a:gd name="T13" fmla="*/ 0 h 5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0" h="5018">
                <a:moveTo>
                  <a:pt x="0" y="0"/>
                </a:moveTo>
                <a:cubicBezTo>
                  <a:pt x="1386" y="0"/>
                  <a:pt x="2510" y="1124"/>
                  <a:pt x="2510" y="2509"/>
                </a:cubicBezTo>
                <a:cubicBezTo>
                  <a:pt x="2510" y="3895"/>
                  <a:pt x="1386" y="5018"/>
                  <a:pt x="0" y="5018"/>
                </a:cubicBezTo>
                <a:lnTo>
                  <a:pt x="0" y="4493"/>
                </a:lnTo>
                <a:cubicBezTo>
                  <a:pt x="1096" y="4493"/>
                  <a:pt x="1985" y="3605"/>
                  <a:pt x="1985" y="2509"/>
                </a:cubicBezTo>
                <a:cubicBezTo>
                  <a:pt x="1985" y="1413"/>
                  <a:pt x="109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A89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5823" tIns="32912" rIns="65823" bIns="32912" numCol="1" anchor="t" anchorCtr="0" compatLnSpc="1">
            <a:prstTxWarp prst="textNoShape">
              <a:avLst/>
            </a:prstTxWarp>
          </a:bodyPr>
          <a:lstStyle/>
          <a:p>
            <a:endParaRPr lang="en-US" sz="1300">
              <a:latin typeface="+mj-lt"/>
              <a:cs typeface="Times New Roman" pitchFamily="18" charset="0"/>
            </a:endParaRPr>
          </a:p>
        </p:txBody>
      </p:sp>
      <p:cxnSp>
        <p:nvCxnSpPr>
          <p:cNvPr id="21" name="Straight Connector 83">
            <a:extLst>
              <a:ext uri="{FF2B5EF4-FFF2-40B4-BE49-F238E27FC236}">
                <a16:creationId xmlns:a16="http://schemas.microsoft.com/office/drawing/2014/main" id="{D59AB366-6FCA-4986-9A98-D97C21D4BE47}"/>
              </a:ext>
            </a:extLst>
          </p:cNvPr>
          <p:cNvCxnSpPr>
            <a:cxnSpLocks/>
          </p:cNvCxnSpPr>
          <p:nvPr/>
        </p:nvCxnSpPr>
        <p:spPr>
          <a:xfrm flipV="1">
            <a:off x="721548" y="2782389"/>
            <a:ext cx="1722066" cy="980721"/>
          </a:xfrm>
          <a:prstGeom prst="line">
            <a:avLst/>
          </a:prstGeom>
          <a:ln w="152400">
            <a:solidFill>
              <a:srgbClr val="013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84">
            <a:extLst>
              <a:ext uri="{FF2B5EF4-FFF2-40B4-BE49-F238E27FC236}">
                <a16:creationId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2359980" y="2422306"/>
            <a:ext cx="649902" cy="658586"/>
          </a:xfrm>
          <a:prstGeom prst="ellipse">
            <a:avLst/>
          </a:prstGeom>
          <a:solidFill>
            <a:srgbClr val="013D4D"/>
          </a:solidFill>
          <a:ln>
            <a:solidFill>
              <a:srgbClr val="013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912" rIns="0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102443" y="3247452"/>
            <a:ext cx="952866" cy="1931194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13D4D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5823" tIns="32912" rIns="65823" bIns="32912" numCol="1" anchor="t" anchorCtr="0" compatLnSpc="1">
            <a:prstTxWarp prst="textNoShape">
              <a:avLst/>
            </a:prstTxWarp>
          </a:bodyPr>
          <a:lstStyle/>
          <a:p>
            <a:endParaRPr lang="en-US" sz="1300">
              <a:latin typeface="+mj-lt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2463427" y="1356719"/>
            <a:ext cx="3441304" cy="65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823" tIns="32912" rIns="65823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5" name="Straight Connector 83">
            <a:extLst>
              <a:ext uri="{FF2B5EF4-FFF2-40B4-BE49-F238E27FC236}">
                <a16:creationId xmlns:a16="http://schemas.microsoft.com/office/drawing/2014/main" id="{D59AB366-6FCA-4986-9A98-D97C21D4BE47}"/>
              </a:ext>
            </a:extLst>
          </p:cNvPr>
          <p:cNvCxnSpPr>
            <a:cxnSpLocks/>
            <a:endCxn id="27" idx="3"/>
          </p:cNvCxnSpPr>
          <p:nvPr/>
        </p:nvCxnSpPr>
        <p:spPr>
          <a:xfrm flipV="1">
            <a:off x="331669" y="1918858"/>
            <a:ext cx="1834160" cy="1681144"/>
          </a:xfrm>
          <a:prstGeom prst="line">
            <a:avLst/>
          </a:prstGeom>
          <a:ln w="152400">
            <a:solidFill>
              <a:srgbClr val="D912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5">
            <a:extLst>
              <a:ext uri="{FF2B5EF4-FFF2-40B4-BE49-F238E27FC236}">
                <a16:creationId xmlns:a16="http://schemas.microsoft.com/office/drawing/2014/main" id="{F97732AB-0082-4ABC-918C-961553734BF0}"/>
              </a:ext>
            </a:extLst>
          </p:cNvPr>
          <p:cNvSpPr>
            <a:spLocks/>
          </p:cNvSpPr>
          <p:nvPr/>
        </p:nvSpPr>
        <p:spPr bwMode="auto">
          <a:xfrm>
            <a:off x="102440" y="3445472"/>
            <a:ext cx="728455" cy="1481737"/>
          </a:xfrm>
          <a:custGeom>
            <a:avLst/>
            <a:gdLst>
              <a:gd name="T0" fmla="*/ 0 w 1985"/>
              <a:gd name="T1" fmla="*/ 0 h 3968"/>
              <a:gd name="T2" fmla="*/ 1985 w 1985"/>
              <a:gd name="T3" fmla="*/ 1984 h 3968"/>
              <a:gd name="T4" fmla="*/ 0 w 1985"/>
              <a:gd name="T5" fmla="*/ 3968 h 3968"/>
              <a:gd name="T6" fmla="*/ 0 w 1985"/>
              <a:gd name="T7" fmla="*/ 3443 h 3968"/>
              <a:gd name="T8" fmla="*/ 1460 w 1985"/>
              <a:gd name="T9" fmla="*/ 1984 h 3968"/>
              <a:gd name="T10" fmla="*/ 0 w 1985"/>
              <a:gd name="T11" fmla="*/ 525 h 3968"/>
              <a:gd name="T12" fmla="*/ 0 w 1985"/>
              <a:gd name="T13" fmla="*/ 0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5" h="3968">
                <a:moveTo>
                  <a:pt x="0" y="0"/>
                </a:moveTo>
                <a:cubicBezTo>
                  <a:pt x="1096" y="0"/>
                  <a:pt x="1985" y="888"/>
                  <a:pt x="1985" y="1984"/>
                </a:cubicBezTo>
                <a:cubicBezTo>
                  <a:pt x="1985" y="3080"/>
                  <a:pt x="1096" y="3968"/>
                  <a:pt x="0" y="3968"/>
                </a:cubicBezTo>
                <a:lnTo>
                  <a:pt x="0" y="3443"/>
                </a:lnTo>
                <a:cubicBezTo>
                  <a:pt x="806" y="3443"/>
                  <a:pt x="1460" y="2790"/>
                  <a:pt x="1460" y="1984"/>
                </a:cubicBezTo>
                <a:cubicBezTo>
                  <a:pt x="1460" y="1178"/>
                  <a:pt x="806" y="525"/>
                  <a:pt x="0" y="525"/>
                </a:cubicBezTo>
                <a:lnTo>
                  <a:pt x="0" y="0"/>
                </a:lnTo>
                <a:close/>
              </a:path>
            </a:pathLst>
          </a:custGeom>
          <a:solidFill>
            <a:srgbClr val="D9126B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5823" tIns="32912" rIns="65823" bIns="32912" numCol="1" anchor="t" anchorCtr="0" compatLnSpc="1">
            <a:prstTxWarp prst="textNoShape">
              <a:avLst/>
            </a:prstTxWarp>
          </a:bodyPr>
          <a:lstStyle/>
          <a:p>
            <a:endParaRPr lang="en-US" sz="1300">
              <a:latin typeface="+mj-lt"/>
              <a:cs typeface="Times New Roman" pitchFamily="18" charset="0"/>
            </a:endParaRPr>
          </a:p>
        </p:txBody>
      </p:sp>
      <p:sp>
        <p:nvSpPr>
          <p:cNvPr id="27" name="Oval 84">
            <a:extLst>
              <a:ext uri="{FF2B5EF4-FFF2-40B4-BE49-F238E27FC236}">
                <a16:creationId xmlns:a16="http://schemas.microsoft.com/office/drawing/2014/main" id="{7C1699F5-1DC8-4113-B588-236A240CA6C4}"/>
              </a:ext>
            </a:extLst>
          </p:cNvPr>
          <p:cNvSpPr/>
          <p:nvPr/>
        </p:nvSpPr>
        <p:spPr>
          <a:xfrm>
            <a:off x="2070653" y="1356719"/>
            <a:ext cx="649902" cy="658586"/>
          </a:xfrm>
          <a:prstGeom prst="ellipse">
            <a:avLst/>
          </a:prstGeom>
          <a:solidFill>
            <a:srgbClr val="D9126B"/>
          </a:solidFill>
          <a:ln>
            <a:solidFill>
              <a:srgbClr val="D912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2912" rIns="0" bIns="329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E14DC685-CF9E-48FA-AD13-B78D52FCA63C}"/>
              </a:ext>
            </a:extLst>
          </p:cNvPr>
          <p:cNvSpPr txBox="1"/>
          <p:nvPr/>
        </p:nvSpPr>
        <p:spPr>
          <a:xfrm>
            <a:off x="2808387" y="1479204"/>
            <a:ext cx="2880320" cy="457953"/>
          </a:xfrm>
          <a:prstGeom prst="rect">
            <a:avLst/>
          </a:prstGeom>
          <a:noFill/>
        </p:spPr>
        <p:txBody>
          <a:bodyPr wrap="square" lIns="0" tIns="43882" rIns="0" bIns="43882" rtlCol="0" anchor="t">
            <a:spAutoFit/>
          </a:bodyPr>
          <a:lstStyle/>
          <a:p>
            <a:pPr algn="ctr"/>
            <a:r>
              <a:rPr lang="fr-FR" sz="2400" dirty="0">
                <a:latin typeface="+mj-lt"/>
                <a:cs typeface="Times New Roman" pitchFamily="18" charset="0"/>
              </a:rPr>
              <a:t>Hygiène des mains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80395" y="3471512"/>
            <a:ext cx="3310255" cy="827285"/>
          </a:xfrm>
          <a:prstGeom prst="rect">
            <a:avLst/>
          </a:prstGeom>
        </p:spPr>
        <p:txBody>
          <a:bodyPr wrap="square" lIns="87764" tIns="43882" rIns="87764" bIns="43882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 pitchFamily="18" charset="0"/>
              </a:rPr>
              <a:t>Respect de la </a:t>
            </a:r>
            <a:r>
              <a:rPr lang="en-US" sz="2400" dirty="0" err="1">
                <a:latin typeface="+mj-lt"/>
                <a:cs typeface="Times New Roman" pitchFamily="18" charset="0"/>
              </a:rPr>
              <a:t>distanciation</a:t>
            </a:r>
            <a:r>
              <a:rPr lang="en-US" sz="2400" dirty="0">
                <a:latin typeface="+mj-lt"/>
                <a:cs typeface="Times New Roman" pitchFamily="18" charset="0"/>
              </a:rPr>
              <a:t> physique</a:t>
            </a:r>
          </a:p>
        </p:txBody>
      </p:sp>
      <p:pic>
        <p:nvPicPr>
          <p:cNvPr id="40" name="Picture 10" descr="Vecteur Gratuite | Conseils De Prévention Des Corona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595" r="25000" b="11627"/>
          <a:stretch/>
        </p:blipFill>
        <p:spPr bwMode="auto">
          <a:xfrm>
            <a:off x="7859950" y="1196752"/>
            <a:ext cx="1152147" cy="13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Vecteur Gratuite | Conseils De Prévention Des Corona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6" r="50000" b="11627"/>
          <a:stretch/>
        </p:blipFill>
        <p:spPr bwMode="auto">
          <a:xfrm>
            <a:off x="7349073" y="2636912"/>
            <a:ext cx="2304294" cy="13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Vecteur Gratuite | Conseils De Prévention Des Corona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3" t="54595" b="11627"/>
          <a:stretch/>
        </p:blipFill>
        <p:spPr bwMode="auto">
          <a:xfrm>
            <a:off x="7920955" y="5445224"/>
            <a:ext cx="1304547" cy="13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Officiel Prevention : Sécurité au travail, prévention risque professionnel.  Officiel Prevention, annuaire CHS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1" t="9467" b="7631"/>
          <a:stretch/>
        </p:blipFill>
        <p:spPr bwMode="auto">
          <a:xfrm>
            <a:off x="8038592" y="4157994"/>
            <a:ext cx="1069271" cy="11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Port de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70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17087" r="55488" b="61147"/>
          <a:stretch/>
        </p:blipFill>
        <p:spPr bwMode="auto">
          <a:xfrm>
            <a:off x="1440235" y="2965879"/>
            <a:ext cx="7488832" cy="38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17706" r="4445" b="65520"/>
          <a:stretch/>
        </p:blipFill>
        <p:spPr bwMode="auto">
          <a:xfrm>
            <a:off x="7267575" y="1702562"/>
            <a:ext cx="3429000" cy="11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1"/>
          <a:stretch/>
        </p:blipFill>
        <p:spPr bwMode="auto">
          <a:xfrm>
            <a:off x="1855043" y="282638"/>
            <a:ext cx="6858000" cy="107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7706" r="6098" b="5950"/>
          <a:stretch/>
        </p:blipFill>
        <p:spPr bwMode="auto">
          <a:xfrm>
            <a:off x="129481" y="1556792"/>
            <a:ext cx="3451123" cy="11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9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17706" r="4445" b="65520"/>
          <a:stretch/>
        </p:blipFill>
        <p:spPr bwMode="auto">
          <a:xfrm>
            <a:off x="7267575" y="1702562"/>
            <a:ext cx="3429000" cy="11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1"/>
          <a:stretch/>
        </p:blipFill>
        <p:spPr bwMode="auto">
          <a:xfrm>
            <a:off x="1855043" y="282638"/>
            <a:ext cx="6858000" cy="107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39378" r="4849" b="39642"/>
          <a:stretch/>
        </p:blipFill>
        <p:spPr bwMode="auto">
          <a:xfrm>
            <a:off x="149661" y="2996951"/>
            <a:ext cx="10546914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7706" r="6098" b="5950"/>
          <a:stretch/>
        </p:blipFill>
        <p:spPr bwMode="auto">
          <a:xfrm>
            <a:off x="129481" y="1556792"/>
            <a:ext cx="3451123" cy="11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6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59815" r="1701" b="16330"/>
          <a:stretch/>
        </p:blipFill>
        <p:spPr bwMode="auto">
          <a:xfrm>
            <a:off x="171437" y="2882432"/>
            <a:ext cx="10225211" cy="3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5" t="17706" r="4445" b="65520"/>
          <a:stretch/>
        </p:blipFill>
        <p:spPr bwMode="auto">
          <a:xfrm>
            <a:off x="7267575" y="1702562"/>
            <a:ext cx="3429000" cy="11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hlem\Desktop\SCOLAIRE\RENTREE SCOLAIRE 2020 COVID\Annexes rentrée scolaire\who-clothing-masks-dos-infographic-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01"/>
          <a:stretch/>
        </p:blipFill>
        <p:spPr bwMode="auto">
          <a:xfrm>
            <a:off x="1855043" y="282638"/>
            <a:ext cx="6858000" cy="107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7706" r="6098" b="5950"/>
          <a:stretch/>
        </p:blipFill>
        <p:spPr bwMode="auto">
          <a:xfrm>
            <a:off x="129481" y="1556792"/>
            <a:ext cx="3451123" cy="11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9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 b="78281"/>
          <a:stretch/>
        </p:blipFill>
        <p:spPr bwMode="auto">
          <a:xfrm>
            <a:off x="1971675" y="250723"/>
            <a:ext cx="6858000" cy="12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 t="25305" r="4521" b="55770"/>
          <a:stretch/>
        </p:blipFill>
        <p:spPr bwMode="auto">
          <a:xfrm>
            <a:off x="6868656" y="1628800"/>
            <a:ext cx="3716595" cy="12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5735" r="60221" b="49104"/>
          <a:stretch/>
        </p:blipFill>
        <p:spPr bwMode="auto">
          <a:xfrm>
            <a:off x="792163" y="3068960"/>
            <a:ext cx="8928992" cy="37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7706" r="6098" b="5950"/>
          <a:stretch/>
        </p:blipFill>
        <p:spPr bwMode="auto">
          <a:xfrm>
            <a:off x="129481" y="1556792"/>
            <a:ext cx="3451123" cy="11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9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3011"/>
          <a:stretch/>
        </p:blipFill>
        <p:spPr bwMode="auto">
          <a:xfrm>
            <a:off x="144091" y="2996952"/>
            <a:ext cx="1040529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 b="78281"/>
          <a:stretch/>
        </p:blipFill>
        <p:spPr bwMode="auto">
          <a:xfrm>
            <a:off x="1971675" y="250723"/>
            <a:ext cx="6858000" cy="12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 t="25305" r="4521" b="55770"/>
          <a:stretch/>
        </p:blipFill>
        <p:spPr bwMode="auto">
          <a:xfrm>
            <a:off x="6868656" y="1628800"/>
            <a:ext cx="3716595" cy="12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hlem\Desktop\SCOLAIRE\RENTREE SCOLAIRE 2020 COVID\Annexes rentrée scolaire\who-clothing-mask-donts-infographic-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7706" r="6098" b="5950"/>
          <a:stretch/>
        </p:blipFill>
        <p:spPr bwMode="auto">
          <a:xfrm>
            <a:off x="129481" y="1556792"/>
            <a:ext cx="3451123" cy="11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4" r="54978" b="62947"/>
          <a:stretch/>
        </p:blipFill>
        <p:spPr bwMode="auto">
          <a:xfrm>
            <a:off x="1440235" y="3194104"/>
            <a:ext cx="7920880" cy="354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35"/>
          <a:stretch/>
        </p:blipFill>
        <p:spPr bwMode="auto">
          <a:xfrm>
            <a:off x="2016299" y="264856"/>
            <a:ext cx="5705475" cy="9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7" t="16924" b="62947"/>
          <a:stretch/>
        </p:blipFill>
        <p:spPr bwMode="auto">
          <a:xfrm>
            <a:off x="7344891" y="1340768"/>
            <a:ext cx="3348133" cy="11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t="82042" r="4898" b="2667"/>
          <a:stretch/>
        </p:blipFill>
        <p:spPr bwMode="auto">
          <a:xfrm>
            <a:off x="144091" y="1340768"/>
            <a:ext cx="3023419" cy="8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2" b="42731"/>
          <a:stretch/>
        </p:blipFill>
        <p:spPr bwMode="auto">
          <a:xfrm>
            <a:off x="72083" y="2831689"/>
            <a:ext cx="10682494" cy="37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35"/>
          <a:stretch/>
        </p:blipFill>
        <p:spPr bwMode="auto">
          <a:xfrm>
            <a:off x="2016299" y="264856"/>
            <a:ext cx="5705475" cy="9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7" t="16924" b="62947"/>
          <a:stretch/>
        </p:blipFill>
        <p:spPr bwMode="auto">
          <a:xfrm>
            <a:off x="7344891" y="1340768"/>
            <a:ext cx="3348133" cy="11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t="82042" r="4898" b="2667"/>
          <a:stretch/>
        </p:blipFill>
        <p:spPr bwMode="auto">
          <a:xfrm>
            <a:off x="144091" y="1340768"/>
            <a:ext cx="3023419" cy="8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9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64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56581" r="4954" b="22507"/>
          <a:stretch/>
        </p:blipFill>
        <p:spPr bwMode="auto">
          <a:xfrm>
            <a:off x="0" y="2852936"/>
            <a:ext cx="10847234" cy="36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35"/>
          <a:stretch/>
        </p:blipFill>
        <p:spPr bwMode="auto">
          <a:xfrm>
            <a:off x="2016299" y="264856"/>
            <a:ext cx="5705475" cy="9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7" t="16924" b="62947"/>
          <a:stretch/>
        </p:blipFill>
        <p:spPr bwMode="auto">
          <a:xfrm>
            <a:off x="7344891" y="1340768"/>
            <a:ext cx="3348133" cy="11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t="82042" r="4898" b="2667"/>
          <a:stretch/>
        </p:blipFill>
        <p:spPr bwMode="auto">
          <a:xfrm>
            <a:off x="144091" y="1340768"/>
            <a:ext cx="3023419" cy="8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hlem\Desktop\SCOLAIRE\RENTREE SCOLAIRE 2020 COVID\Annexes rentrée scolaire\medical-mask-dont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27460" r="58016" b="50302"/>
          <a:stretch/>
        </p:blipFill>
        <p:spPr bwMode="auto">
          <a:xfrm>
            <a:off x="1872283" y="2924944"/>
            <a:ext cx="6928333" cy="389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medical-mask-dont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 t="24538" r="2684" b="55084"/>
          <a:stretch/>
        </p:blipFill>
        <p:spPr bwMode="auto">
          <a:xfrm>
            <a:off x="7632923" y="1690272"/>
            <a:ext cx="2990850" cy="11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hlem\Desktop\SCOLAIRE\RENTREE SCOLAIRE 2020 COVID\Annexes rentrée scolaire\medical-mask-dont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67"/>
          <a:stretch/>
        </p:blipFill>
        <p:spPr bwMode="auto">
          <a:xfrm>
            <a:off x="2160315" y="286748"/>
            <a:ext cx="5676900" cy="11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t="82042" r="4898" b="2667"/>
          <a:stretch/>
        </p:blipFill>
        <p:spPr bwMode="auto">
          <a:xfrm>
            <a:off x="144091" y="1619053"/>
            <a:ext cx="3023419" cy="8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8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hlem\Desktop\SCOLAIRE\RENTREE SCOLAIRE 2020 COVID\Annexes rentrée scolaire\medical-mask-dont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49444" r="2684" b="26335"/>
          <a:stretch/>
        </p:blipFill>
        <p:spPr bwMode="auto">
          <a:xfrm>
            <a:off x="37662" y="3068960"/>
            <a:ext cx="1076368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hlem\Desktop\SCOLAIRE\RENTREE SCOLAIRE 2020 COVID\Annexes rentrée scolaire\medical-mask-dont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 t="24538" r="2684" b="55084"/>
          <a:stretch/>
        </p:blipFill>
        <p:spPr bwMode="auto">
          <a:xfrm>
            <a:off x="7632923" y="1690272"/>
            <a:ext cx="2990850" cy="11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hlem\Desktop\SCOLAIRE\RENTREE SCOLAIRE 2020 COVID\Annexes rentrée scolaire\medical-mask-dont-a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67"/>
          <a:stretch/>
        </p:blipFill>
        <p:spPr bwMode="auto">
          <a:xfrm>
            <a:off x="2160315" y="286748"/>
            <a:ext cx="5676900" cy="11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NTREE SCOLAIRE 2020 COVID\Annexes rentrée scolaire\medical-mask-do-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0" t="82042" r="4898" b="2667"/>
          <a:stretch/>
        </p:blipFill>
        <p:spPr bwMode="auto">
          <a:xfrm>
            <a:off x="144091" y="1691061"/>
            <a:ext cx="3023419" cy="8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5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Hygiène des mains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175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67" y="186390"/>
            <a:ext cx="3672408" cy="187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4" descr="Sans tit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r="28906" b="12500"/>
          <a:stretch/>
        </p:blipFill>
        <p:spPr bwMode="auto">
          <a:xfrm>
            <a:off x="2268686" y="2133600"/>
            <a:ext cx="61563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06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4"/>
          <a:stretch/>
        </p:blipFill>
        <p:spPr bwMode="auto">
          <a:xfrm>
            <a:off x="432122" y="1798320"/>
            <a:ext cx="8819185" cy="10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6"/>
          <a:stretch/>
        </p:blipFill>
        <p:spPr bwMode="auto">
          <a:xfrm>
            <a:off x="1944290" y="332656"/>
            <a:ext cx="781763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3140968"/>
            <a:ext cx="1094529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628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6"/>
          <a:stretch/>
        </p:blipFill>
        <p:spPr bwMode="auto">
          <a:xfrm>
            <a:off x="1368227" y="332656"/>
            <a:ext cx="781763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2276872"/>
            <a:ext cx="108012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929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6"/>
          <a:stretch/>
        </p:blipFill>
        <p:spPr bwMode="auto">
          <a:xfrm>
            <a:off x="1368227" y="332656"/>
            <a:ext cx="781763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8" y="2564904"/>
            <a:ext cx="1058525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590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6"/>
          <a:stretch/>
        </p:blipFill>
        <p:spPr bwMode="auto">
          <a:xfrm>
            <a:off x="1368227" y="332656"/>
            <a:ext cx="781763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724150"/>
            <a:ext cx="10513167" cy="35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76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hlem\Desktop\SCOLAIRE\Reprise après covid\Recommandations milieu universitaire\F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 b="79974"/>
          <a:stretch/>
        </p:blipFill>
        <p:spPr bwMode="auto">
          <a:xfrm>
            <a:off x="360115" y="1663685"/>
            <a:ext cx="8496944" cy="10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hlem\Desktop\SCOLAIRE\Reprise après covid\Recommandations milieu universitaire\F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0" b="59354"/>
          <a:stretch/>
        </p:blipFill>
        <p:spPr bwMode="auto">
          <a:xfrm>
            <a:off x="216099" y="3093720"/>
            <a:ext cx="10318755" cy="35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hlem\Desktop\SCOLAIRE\Reprise après covid\Recommandations milieu universitaire\F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9"/>
          <a:stretch/>
        </p:blipFill>
        <p:spPr bwMode="auto">
          <a:xfrm>
            <a:off x="2088307" y="332656"/>
            <a:ext cx="6624736" cy="11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9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FD0984B3-A9AC-4AA5-BD75-A5383F656928}"/>
              </a:ext>
            </a:extLst>
          </p:cNvPr>
          <p:cNvGrpSpPr/>
          <p:nvPr/>
        </p:nvGrpSpPr>
        <p:grpSpPr>
          <a:xfrm>
            <a:off x="1236111" y="1946494"/>
            <a:ext cx="2443577" cy="3615431"/>
            <a:chOff x="497150" y="1083076"/>
            <a:chExt cx="3258103" cy="4820574"/>
          </a:xfrm>
        </p:grpSpPr>
        <p:sp>
          <p:nvSpPr>
            <p:cNvPr id="3" name="Freeform: Shape 86">
              <a:extLst>
                <a:ext uri="{FF2B5EF4-FFF2-40B4-BE49-F238E27FC236}">
                  <a16:creationId xmlns:a16="http://schemas.microsoft.com/office/drawing/2014/main" id="{61614669-DF9F-4B2D-9AA4-F39FEBD48C3D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Freeform: Shape 92">
              <a:extLst>
                <a:ext uri="{FF2B5EF4-FFF2-40B4-BE49-F238E27FC236}">
                  <a16:creationId xmlns:a16="http://schemas.microsoft.com/office/drawing/2014/main" id="{8B7183D2-17D3-4D5A-B1EC-7FBBD238CD42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CB56DFF0-E3B9-4AED-A460-0B0EDFB4F095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4568652C-B35F-4F9C-9E6F-5A2875158F02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00A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Freeform: Shape 93">
              <a:extLst>
                <a:ext uri="{FF2B5EF4-FFF2-40B4-BE49-F238E27FC236}">
                  <a16:creationId xmlns:a16="http://schemas.microsoft.com/office/drawing/2014/main" id="{81D46194-4DFE-4410-B54F-BF5F9D75FD1C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00A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0" name="Group 94">
            <a:extLst>
              <a:ext uri="{FF2B5EF4-FFF2-40B4-BE49-F238E27FC236}">
                <a16:creationId xmlns:a16="http://schemas.microsoft.com/office/drawing/2014/main" id="{F27292FE-5315-43E4-BEEC-6C776CB4A00B}"/>
              </a:ext>
            </a:extLst>
          </p:cNvPr>
          <p:cNvGrpSpPr/>
          <p:nvPr/>
        </p:nvGrpSpPr>
        <p:grpSpPr>
          <a:xfrm>
            <a:off x="4136890" y="1946494"/>
            <a:ext cx="2443577" cy="3615431"/>
            <a:chOff x="497150" y="1083076"/>
            <a:chExt cx="3258103" cy="4820574"/>
          </a:xfrm>
        </p:grpSpPr>
        <p:sp>
          <p:nvSpPr>
            <p:cNvPr id="11" name="Freeform: Shape 95">
              <a:extLst>
                <a:ext uri="{FF2B5EF4-FFF2-40B4-BE49-F238E27FC236}">
                  <a16:creationId xmlns:a16="http://schemas.microsoft.com/office/drawing/2014/main" id="{273FC952-CEE6-4BEA-9CCD-18DED99C7C38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Freeform: Shape 96">
              <a:extLst>
                <a:ext uri="{FF2B5EF4-FFF2-40B4-BE49-F238E27FC236}">
                  <a16:creationId xmlns:a16="http://schemas.microsoft.com/office/drawing/2014/main" id="{F25D164E-19EB-40E5-81C6-A45EECE49445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: Rounded Corners 97">
              <a:extLst>
                <a:ext uri="{FF2B5EF4-FFF2-40B4-BE49-F238E27FC236}">
                  <a16:creationId xmlns:a16="http://schemas.microsoft.com/office/drawing/2014/main" id="{574C8C70-0C44-4186-A976-8BF2E39FE8B9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: Shape 98">
              <a:extLst>
                <a:ext uri="{FF2B5EF4-FFF2-40B4-BE49-F238E27FC236}">
                  <a16:creationId xmlns:a16="http://schemas.microsoft.com/office/drawing/2014/main" id="{719F0479-BB72-4E15-A785-634D7187D330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D91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reeform: Shape 99">
              <a:extLst>
                <a:ext uri="{FF2B5EF4-FFF2-40B4-BE49-F238E27FC236}">
                  <a16:creationId xmlns:a16="http://schemas.microsoft.com/office/drawing/2014/main" id="{CC575185-B80D-491A-9961-6CE5A33DF32F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D91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00">
            <a:extLst>
              <a:ext uri="{FF2B5EF4-FFF2-40B4-BE49-F238E27FC236}">
                <a16:creationId xmlns:a16="http://schemas.microsoft.com/office/drawing/2014/main" id="{9689E2D0-3671-494E-92BB-7B72F452D4AA}"/>
              </a:ext>
            </a:extLst>
          </p:cNvPr>
          <p:cNvGrpSpPr/>
          <p:nvPr/>
        </p:nvGrpSpPr>
        <p:grpSpPr>
          <a:xfrm>
            <a:off x="7037669" y="1946494"/>
            <a:ext cx="2443577" cy="3615431"/>
            <a:chOff x="497150" y="1083076"/>
            <a:chExt cx="3258103" cy="4820574"/>
          </a:xfrm>
        </p:grpSpPr>
        <p:sp>
          <p:nvSpPr>
            <p:cNvPr id="19" name="Freeform: Shape 101">
              <a:extLst>
                <a:ext uri="{FF2B5EF4-FFF2-40B4-BE49-F238E27FC236}">
                  <a16:creationId xmlns:a16="http://schemas.microsoft.com/office/drawing/2014/main" id="{B4655F21-5B4B-4CA7-B5D9-BAC3154442F0}"/>
                </a:ext>
              </a:extLst>
            </p:cNvPr>
            <p:cNvSpPr/>
            <p:nvPr/>
          </p:nvSpPr>
          <p:spPr>
            <a:xfrm rot="10800000">
              <a:off x="497150" y="1083076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: Shape 102">
              <a:extLst>
                <a:ext uri="{FF2B5EF4-FFF2-40B4-BE49-F238E27FC236}">
                  <a16:creationId xmlns:a16="http://schemas.microsoft.com/office/drawing/2014/main" id="{EE99ECC7-AF47-479E-87A1-FF7680B9D60C}"/>
                </a:ext>
              </a:extLst>
            </p:cNvPr>
            <p:cNvSpPr/>
            <p:nvPr/>
          </p:nvSpPr>
          <p:spPr>
            <a:xfrm>
              <a:off x="2565645" y="4714042"/>
              <a:ext cx="1189608" cy="1189608"/>
            </a:xfrm>
            <a:custGeom>
              <a:avLst/>
              <a:gdLst>
                <a:gd name="connsiteX0" fmla="*/ 927718 w 1189608"/>
                <a:gd name="connsiteY0" fmla="*/ 1189608 h 1189608"/>
                <a:gd name="connsiteX1" fmla="*/ 0 w 1189608"/>
                <a:gd name="connsiteY1" fmla="*/ 1189608 h 1189608"/>
                <a:gd name="connsiteX2" fmla="*/ 0 w 1189608"/>
                <a:gd name="connsiteY2" fmla="*/ 0 h 1189608"/>
                <a:gd name="connsiteX3" fmla="*/ 1189608 w 1189608"/>
                <a:gd name="connsiteY3" fmla="*/ 0 h 1189608"/>
                <a:gd name="connsiteX4" fmla="*/ 1189608 w 1189608"/>
                <a:gd name="connsiteY4" fmla="*/ 927718 h 1189608"/>
                <a:gd name="connsiteX5" fmla="*/ 927718 w 1189608"/>
                <a:gd name="connsiteY5" fmla="*/ 118960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608" h="1189608">
                  <a:moveTo>
                    <a:pt x="927718" y="1189608"/>
                  </a:moveTo>
                  <a:lnTo>
                    <a:pt x="0" y="1189608"/>
                  </a:lnTo>
                  <a:lnTo>
                    <a:pt x="0" y="0"/>
                  </a:lnTo>
                  <a:lnTo>
                    <a:pt x="1189608" y="0"/>
                  </a:lnTo>
                  <a:lnTo>
                    <a:pt x="1189608" y="927718"/>
                  </a:lnTo>
                  <a:cubicBezTo>
                    <a:pt x="1189608" y="1072356"/>
                    <a:pt x="1072356" y="1189608"/>
                    <a:pt x="927718" y="118960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: Rounded Corners 103">
              <a:extLst>
                <a:ext uri="{FF2B5EF4-FFF2-40B4-BE49-F238E27FC236}">
                  <a16:creationId xmlns:a16="http://schemas.microsoft.com/office/drawing/2014/main" id="{EFA06429-DFA3-4C11-A9A9-75EFD94911B2}"/>
                </a:ext>
              </a:extLst>
            </p:cNvPr>
            <p:cNvSpPr/>
            <p:nvPr/>
          </p:nvSpPr>
          <p:spPr>
            <a:xfrm>
              <a:off x="701336" y="1287262"/>
              <a:ext cx="2849732" cy="4412202"/>
            </a:xfrm>
            <a:prstGeom prst="roundRect">
              <a:avLst>
                <a:gd name="adj" fmla="val 9190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Freeform: Shape 104">
              <a:extLst>
                <a:ext uri="{FF2B5EF4-FFF2-40B4-BE49-F238E27FC236}">
                  <a16:creationId xmlns:a16="http://schemas.microsoft.com/office/drawing/2014/main" id="{CEA3599F-295E-4C27-A189-C552F94F96FF}"/>
                </a:ext>
              </a:extLst>
            </p:cNvPr>
            <p:cNvSpPr/>
            <p:nvPr/>
          </p:nvSpPr>
          <p:spPr>
            <a:xfrm rot="5400000">
              <a:off x="497150" y="1083076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B1DB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Freeform: Shape 105">
              <a:extLst>
                <a:ext uri="{FF2B5EF4-FFF2-40B4-BE49-F238E27FC236}">
                  <a16:creationId xmlns:a16="http://schemas.microsoft.com/office/drawing/2014/main" id="{7A589A6E-E564-48ED-A6FD-23E4E3ACCAB9}"/>
                </a:ext>
              </a:extLst>
            </p:cNvPr>
            <p:cNvSpPr/>
            <p:nvPr/>
          </p:nvSpPr>
          <p:spPr>
            <a:xfrm rot="16200000">
              <a:off x="2565645" y="4714042"/>
              <a:ext cx="1189608" cy="1189608"/>
            </a:xfrm>
            <a:custGeom>
              <a:avLst/>
              <a:gdLst>
                <a:gd name="connsiteX0" fmla="*/ 0 w 1189608"/>
                <a:gd name="connsiteY0" fmla="*/ 927718 h 1189608"/>
                <a:gd name="connsiteX1" fmla="*/ 0 w 1189608"/>
                <a:gd name="connsiteY1" fmla="*/ 0 h 1189608"/>
                <a:gd name="connsiteX2" fmla="*/ 1189608 w 1189608"/>
                <a:gd name="connsiteY2" fmla="*/ 1189608 h 1189608"/>
                <a:gd name="connsiteX3" fmla="*/ 261890 w 1189608"/>
                <a:gd name="connsiteY3" fmla="*/ 1189608 h 1189608"/>
                <a:gd name="connsiteX4" fmla="*/ 0 w 1189608"/>
                <a:gd name="connsiteY4" fmla="*/ 927718 h 11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08" h="1189608">
                  <a:moveTo>
                    <a:pt x="0" y="927718"/>
                  </a:moveTo>
                  <a:lnTo>
                    <a:pt x="0" y="0"/>
                  </a:lnTo>
                  <a:lnTo>
                    <a:pt x="1189608" y="1189608"/>
                  </a:lnTo>
                  <a:lnTo>
                    <a:pt x="261890" y="1189608"/>
                  </a:lnTo>
                  <a:cubicBezTo>
                    <a:pt x="117252" y="1189608"/>
                    <a:pt x="0" y="1072356"/>
                    <a:pt x="0" y="927718"/>
                  </a:cubicBezTo>
                  <a:close/>
                </a:path>
              </a:pathLst>
            </a:custGeom>
            <a:solidFill>
              <a:srgbClr val="B1DB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TextBox 31">
            <a:extLst>
              <a:ext uri="{FF2B5EF4-FFF2-40B4-BE49-F238E27FC236}">
                <a16:creationId xmlns:a16="http://schemas.microsoft.com/office/drawing/2014/main" id="{13099540-2193-4F2B-8E81-A2E7878EA7A7}"/>
              </a:ext>
            </a:extLst>
          </p:cNvPr>
          <p:cNvSpPr txBox="1"/>
          <p:nvPr/>
        </p:nvSpPr>
        <p:spPr>
          <a:xfrm>
            <a:off x="1726139" y="3011468"/>
            <a:ext cx="1658312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fr-FR" sz="2400" b="1" dirty="0"/>
              <a:t>Epidémie nationale </a:t>
            </a:r>
          </a:p>
          <a:p>
            <a:r>
              <a:rPr lang="fr-FR" sz="2400" b="1" dirty="0"/>
              <a:t>« phase 3 » </a:t>
            </a:r>
          </a:p>
          <a:p>
            <a:endParaRPr lang="en-US" sz="2400" b="1" dirty="0"/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id="{9544408F-9E12-46FE-BA63-DD3BD296ED07}"/>
              </a:ext>
            </a:extLst>
          </p:cNvPr>
          <p:cNvSpPr txBox="1"/>
          <p:nvPr/>
        </p:nvSpPr>
        <p:spPr>
          <a:xfrm>
            <a:off x="4392563" y="3212976"/>
            <a:ext cx="2053303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fr-FR" sz="2400" b="1" dirty="0"/>
              <a:t>Transmission communautaire </a:t>
            </a:r>
            <a:endParaRPr lang="en-US" sz="2400" b="1" dirty="0"/>
          </a:p>
        </p:txBody>
      </p:sp>
      <p:grpSp>
        <p:nvGrpSpPr>
          <p:cNvPr id="32" name="Group 36">
            <a:extLst>
              <a:ext uri="{FF2B5EF4-FFF2-40B4-BE49-F238E27FC236}">
                <a16:creationId xmlns:a16="http://schemas.microsoft.com/office/drawing/2014/main" id="{377E3C18-C652-412E-A92D-428C6AF3A8D7}"/>
              </a:ext>
            </a:extLst>
          </p:cNvPr>
          <p:cNvGrpSpPr/>
          <p:nvPr/>
        </p:nvGrpSpPr>
        <p:grpSpPr>
          <a:xfrm>
            <a:off x="7430302" y="2663359"/>
            <a:ext cx="1658312" cy="2706552"/>
            <a:chOff x="8921977" y="1312837"/>
            <a:chExt cx="2937088" cy="3608736"/>
          </a:xfrm>
        </p:grpSpPr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BF90AEFA-9763-4BA5-A0B6-7EC70A23000A}"/>
                </a:ext>
              </a:extLst>
            </p:cNvPr>
            <p:cNvSpPr txBox="1"/>
            <p:nvPr/>
          </p:nvSpPr>
          <p:spPr>
            <a:xfrm>
              <a:off x="8921977" y="1312837"/>
              <a:ext cx="2937088" cy="61555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dirty="0" err="1"/>
                <a:t>Disparité</a:t>
              </a:r>
              <a:endParaRPr lang="en-US" sz="2400" b="1" dirty="0"/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D84DBE9D-9122-426B-8C42-EE2BF3A77939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299569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fr-FR" sz="2000" dirty="0"/>
                <a:t>Disparité entre les régions et au sein d’une même région entre les différentes localités</a:t>
              </a:r>
            </a:p>
          </p:txBody>
        </p:sp>
      </p:grpSp>
      <p:sp>
        <p:nvSpPr>
          <p:cNvPr id="35" name="Titre 1"/>
          <p:cNvSpPr txBox="1">
            <a:spLocks/>
          </p:cNvSpPr>
          <p:nvPr/>
        </p:nvSpPr>
        <p:spPr>
          <a:xfrm>
            <a:off x="540068" y="692696"/>
            <a:ext cx="972121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Situation épidémiologique en Tunisie</a:t>
            </a:r>
          </a:p>
        </p:txBody>
      </p:sp>
    </p:spTree>
    <p:extLst>
      <p:ext uri="{BB962C8B-B14F-4D97-AF65-F5344CB8AC3E}">
        <p14:creationId xmlns:p14="http://schemas.microsoft.com/office/powerpoint/2010/main" val="32943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hlem\Desktop\SCOLAIRE\Reprise après covid\Recommandations milieu universitaire\F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6" b="36917"/>
          <a:stretch/>
        </p:blipFill>
        <p:spPr bwMode="auto">
          <a:xfrm>
            <a:off x="72083" y="2276872"/>
            <a:ext cx="1042611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hlem\Desktop\SCOLAIRE\Reprise après covid\Recommandations milieu universitaire\F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9"/>
          <a:stretch/>
        </p:blipFill>
        <p:spPr bwMode="auto">
          <a:xfrm>
            <a:off x="2088307" y="332656"/>
            <a:ext cx="6624736" cy="11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73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hlem\Desktop\SCOLAIRE\Reprise après covid\Recommandations milieu universitaire\F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0" b="16559"/>
          <a:stretch/>
        </p:blipFill>
        <p:spPr bwMode="auto">
          <a:xfrm>
            <a:off x="227118" y="2276872"/>
            <a:ext cx="102861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hlem\Desktop\SCOLAIRE\Reprise après covid\Recommandations milieu universitaire\F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9"/>
          <a:stretch/>
        </p:blipFill>
        <p:spPr bwMode="auto">
          <a:xfrm>
            <a:off x="2088307" y="332656"/>
            <a:ext cx="6624736" cy="116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36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Nettoyage désinfection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714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2" r="64773" b="34843"/>
          <a:stretch/>
        </p:blipFill>
        <p:spPr bwMode="auto">
          <a:xfrm>
            <a:off x="6264771" y="1772816"/>
            <a:ext cx="418961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88" b="51774"/>
          <a:stretch/>
        </p:blipFill>
        <p:spPr bwMode="auto">
          <a:xfrm>
            <a:off x="288107" y="404664"/>
            <a:ext cx="5659136" cy="576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11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0" r="64433" b="28165"/>
          <a:stretch/>
        </p:blipFill>
        <p:spPr bwMode="auto">
          <a:xfrm>
            <a:off x="6210229" y="2708920"/>
            <a:ext cx="4534573" cy="143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88" b="51774"/>
          <a:stretch/>
        </p:blipFill>
        <p:spPr bwMode="auto">
          <a:xfrm>
            <a:off x="288107" y="404664"/>
            <a:ext cx="5659136" cy="576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2" r="64614" b="47872"/>
          <a:stretch/>
        </p:blipFill>
        <p:spPr bwMode="auto">
          <a:xfrm>
            <a:off x="6192763" y="1715296"/>
            <a:ext cx="4552040" cy="70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14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0" r="66174" b="8883"/>
          <a:stretch/>
        </p:blipFill>
        <p:spPr bwMode="auto">
          <a:xfrm>
            <a:off x="6179747" y="4468761"/>
            <a:ext cx="4484059" cy="7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88" b="51774"/>
          <a:stretch/>
        </p:blipFill>
        <p:spPr bwMode="auto">
          <a:xfrm>
            <a:off x="288107" y="404664"/>
            <a:ext cx="5659136" cy="576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2" r="64614" b="47872"/>
          <a:stretch/>
        </p:blipFill>
        <p:spPr bwMode="auto">
          <a:xfrm>
            <a:off x="6192763" y="1715296"/>
            <a:ext cx="4552040" cy="70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3" r="66174" b="13978"/>
          <a:stretch/>
        </p:blipFill>
        <p:spPr bwMode="auto">
          <a:xfrm>
            <a:off x="6192763" y="2767461"/>
            <a:ext cx="4484059" cy="66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1" r="66174"/>
          <a:stretch/>
        </p:blipFill>
        <p:spPr bwMode="auto">
          <a:xfrm>
            <a:off x="6192763" y="5301208"/>
            <a:ext cx="4484059" cy="83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7" r="66174" b="4336"/>
          <a:stretch/>
        </p:blipFill>
        <p:spPr bwMode="auto">
          <a:xfrm>
            <a:off x="6182062" y="3586562"/>
            <a:ext cx="4484059" cy="89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147371" y="4572490"/>
            <a:ext cx="194421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Times New Roman" pitchFamily="18" charset="0"/>
              </a:rPr>
              <a:t>Désinfecter le sol</a:t>
            </a:r>
          </a:p>
        </p:txBody>
      </p:sp>
    </p:spTree>
    <p:extLst>
      <p:ext uri="{BB962C8B-B14F-4D97-AF65-F5344CB8AC3E}">
        <p14:creationId xmlns:p14="http://schemas.microsoft.com/office/powerpoint/2010/main" val="2994350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99" y="-27384"/>
            <a:ext cx="7329239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13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hlem\Desktop\SCOLAIRE\Reprise après covid\Recommandations milieu scolaire\ja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9" y="0"/>
            <a:ext cx="8817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0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459" y="2457271"/>
            <a:ext cx="31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 algn="ctr">
              <a:buNone/>
            </a:pPr>
            <a:r>
              <a:rPr lang="fr-FR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7170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65187" y="2166011"/>
            <a:ext cx="5442212" cy="2037806"/>
            <a:chOff x="0" y="2619103"/>
            <a:chExt cx="7256282" cy="2717074"/>
          </a:xfrm>
        </p:grpSpPr>
        <p:sp>
          <p:nvSpPr>
            <p:cNvPr id="3" name="Freeform: Shape 34"/>
            <p:cNvSpPr/>
            <p:nvPr/>
          </p:nvSpPr>
          <p:spPr>
            <a:xfrm>
              <a:off x="0" y="5053013"/>
              <a:ext cx="1893434" cy="283164"/>
            </a:xfrm>
            <a:custGeom>
              <a:avLst/>
              <a:gdLst>
                <a:gd name="connsiteX0" fmla="*/ 0 w 1893434"/>
                <a:gd name="connsiteY0" fmla="*/ 0 h 283164"/>
                <a:gd name="connsiteX1" fmla="*/ 1065465 w 1893434"/>
                <a:gd name="connsiteY1" fmla="*/ 0 h 283164"/>
                <a:gd name="connsiteX2" fmla="*/ 1133863 w 1893434"/>
                <a:gd name="connsiteY2" fmla="*/ 51147 h 283164"/>
                <a:gd name="connsiteX3" fmla="*/ 1893434 w 1893434"/>
                <a:gd name="connsiteY3" fmla="*/ 283164 h 283164"/>
                <a:gd name="connsiteX4" fmla="*/ 0 w 1893434"/>
                <a:gd name="connsiteY4" fmla="*/ 283164 h 283164"/>
                <a:gd name="connsiteX5" fmla="*/ 0 w 1893434"/>
                <a:gd name="connsiteY5" fmla="*/ 0 h 2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3434" h="283164">
                  <a:moveTo>
                    <a:pt x="0" y="0"/>
                  </a:moveTo>
                  <a:lnTo>
                    <a:pt x="1065465" y="0"/>
                  </a:lnTo>
                  <a:lnTo>
                    <a:pt x="1133863" y="51147"/>
                  </a:lnTo>
                  <a:cubicBezTo>
                    <a:pt x="1350687" y="197631"/>
                    <a:pt x="1612072" y="283164"/>
                    <a:pt x="1893434" y="283164"/>
                  </a:cubicBezTo>
                  <a:lnTo>
                    <a:pt x="0" y="2831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2000">
                  <a:schemeClr val="accent2"/>
                </a:gs>
                <a:gs pos="7700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5"/>
            <p:cNvSpPr/>
            <p:nvPr/>
          </p:nvSpPr>
          <p:spPr>
            <a:xfrm>
              <a:off x="482510" y="2619103"/>
              <a:ext cx="6773772" cy="2717074"/>
            </a:xfrm>
            <a:custGeom>
              <a:avLst/>
              <a:gdLst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687285 w 6773772"/>
                <a:gd name="connsiteY11" fmla="*/ 2717074 h 2717074"/>
                <a:gd name="connsiteX12" fmla="*/ 1687285 w 6773772"/>
                <a:gd name="connsiteY12" fmla="*/ 2673337 h 2717074"/>
                <a:gd name="connsiteX13" fmla="*/ 1565429 w 6773772"/>
                <a:gd name="connsiteY13" fmla="*/ 2701421 h 2717074"/>
                <a:gd name="connsiteX14" fmla="*/ 1358537 w 6773772"/>
                <a:gd name="connsiteY14" fmla="*/ 2717074 h 2717074"/>
                <a:gd name="connsiteX15" fmla="*/ 598966 w 6773772"/>
                <a:gd name="connsiteY15" fmla="*/ 2485057 h 2717074"/>
                <a:gd name="connsiteX16" fmla="*/ 530568 w 6773772"/>
                <a:gd name="connsiteY16" fmla="*/ 2433910 h 2717074"/>
                <a:gd name="connsiteX17" fmla="*/ 494381 w 6773772"/>
                <a:gd name="connsiteY17" fmla="*/ 2406850 h 2717074"/>
                <a:gd name="connsiteX18" fmla="*/ 0 w 6773772"/>
                <a:gd name="connsiteY18" fmla="*/ 1358537 h 2717074"/>
                <a:gd name="connsiteX19" fmla="*/ 1358537 w 6773772"/>
                <a:gd name="connsiteY19" fmla="*/ 0 h 2717074"/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687285 w 6773772"/>
                <a:gd name="connsiteY11" fmla="*/ 2717074 h 2717074"/>
                <a:gd name="connsiteX12" fmla="*/ 1565429 w 6773772"/>
                <a:gd name="connsiteY12" fmla="*/ 2701421 h 2717074"/>
                <a:gd name="connsiteX13" fmla="*/ 1358537 w 6773772"/>
                <a:gd name="connsiteY13" fmla="*/ 2717074 h 2717074"/>
                <a:gd name="connsiteX14" fmla="*/ 598966 w 6773772"/>
                <a:gd name="connsiteY14" fmla="*/ 2485057 h 2717074"/>
                <a:gd name="connsiteX15" fmla="*/ 530568 w 6773772"/>
                <a:gd name="connsiteY15" fmla="*/ 2433910 h 2717074"/>
                <a:gd name="connsiteX16" fmla="*/ 494381 w 6773772"/>
                <a:gd name="connsiteY16" fmla="*/ 2406850 h 2717074"/>
                <a:gd name="connsiteX17" fmla="*/ 0 w 6773772"/>
                <a:gd name="connsiteY17" fmla="*/ 1358537 h 2717074"/>
                <a:gd name="connsiteX18" fmla="*/ 1358537 w 6773772"/>
                <a:gd name="connsiteY18" fmla="*/ 0 h 2717074"/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687285 w 6773772"/>
                <a:gd name="connsiteY11" fmla="*/ 2717074 h 2717074"/>
                <a:gd name="connsiteX12" fmla="*/ 1358537 w 6773772"/>
                <a:gd name="connsiteY12" fmla="*/ 2717074 h 2717074"/>
                <a:gd name="connsiteX13" fmla="*/ 598966 w 6773772"/>
                <a:gd name="connsiteY13" fmla="*/ 2485057 h 2717074"/>
                <a:gd name="connsiteX14" fmla="*/ 530568 w 6773772"/>
                <a:gd name="connsiteY14" fmla="*/ 2433910 h 2717074"/>
                <a:gd name="connsiteX15" fmla="*/ 494381 w 6773772"/>
                <a:gd name="connsiteY15" fmla="*/ 2406850 h 2717074"/>
                <a:gd name="connsiteX16" fmla="*/ 0 w 6773772"/>
                <a:gd name="connsiteY16" fmla="*/ 1358537 h 2717074"/>
                <a:gd name="connsiteX17" fmla="*/ 1358537 w 6773772"/>
                <a:gd name="connsiteY17" fmla="*/ 0 h 2717074"/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358537 w 6773772"/>
                <a:gd name="connsiteY11" fmla="*/ 2717074 h 2717074"/>
                <a:gd name="connsiteX12" fmla="*/ 598966 w 6773772"/>
                <a:gd name="connsiteY12" fmla="*/ 2485057 h 2717074"/>
                <a:gd name="connsiteX13" fmla="*/ 530568 w 6773772"/>
                <a:gd name="connsiteY13" fmla="*/ 2433910 h 2717074"/>
                <a:gd name="connsiteX14" fmla="*/ 494381 w 6773772"/>
                <a:gd name="connsiteY14" fmla="*/ 2406850 h 2717074"/>
                <a:gd name="connsiteX15" fmla="*/ 0 w 6773772"/>
                <a:gd name="connsiteY15" fmla="*/ 1358537 h 2717074"/>
                <a:gd name="connsiteX16" fmla="*/ 1358537 w 6773772"/>
                <a:gd name="connsiteY16" fmla="*/ 0 h 2717074"/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358537 w 6773772"/>
                <a:gd name="connsiteY11" fmla="*/ 2717074 h 2717074"/>
                <a:gd name="connsiteX12" fmla="*/ 598966 w 6773772"/>
                <a:gd name="connsiteY12" fmla="*/ 2485057 h 2717074"/>
                <a:gd name="connsiteX13" fmla="*/ 494381 w 6773772"/>
                <a:gd name="connsiteY13" fmla="*/ 2406850 h 2717074"/>
                <a:gd name="connsiteX14" fmla="*/ 0 w 6773772"/>
                <a:gd name="connsiteY14" fmla="*/ 1358537 h 2717074"/>
                <a:gd name="connsiteX15" fmla="*/ 1358537 w 6773772"/>
                <a:gd name="connsiteY15" fmla="*/ 0 h 27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3772" h="2717074">
                  <a:moveTo>
                    <a:pt x="1358537" y="283391"/>
                  </a:moveTo>
                  <a:cubicBezTo>
                    <a:pt x="764750" y="283391"/>
                    <a:pt x="283391" y="764750"/>
                    <a:pt x="283391" y="1358537"/>
                  </a:cubicBezTo>
                  <a:cubicBezTo>
                    <a:pt x="283391" y="1952324"/>
                    <a:pt x="764750" y="2433683"/>
                    <a:pt x="1358537" y="2433683"/>
                  </a:cubicBezTo>
                  <a:cubicBezTo>
                    <a:pt x="1952324" y="2433683"/>
                    <a:pt x="2433683" y="1952324"/>
                    <a:pt x="2433683" y="1358537"/>
                  </a:cubicBezTo>
                  <a:cubicBezTo>
                    <a:pt x="2433683" y="764750"/>
                    <a:pt x="1952324" y="283391"/>
                    <a:pt x="1358537" y="283391"/>
                  </a:cubicBezTo>
                  <a:close/>
                  <a:moveTo>
                    <a:pt x="1358537" y="0"/>
                  </a:moveTo>
                  <a:cubicBezTo>
                    <a:pt x="2108836" y="0"/>
                    <a:pt x="2717074" y="608238"/>
                    <a:pt x="2717074" y="1358537"/>
                  </a:cubicBezTo>
                  <a:cubicBezTo>
                    <a:pt x="2717074" y="1780580"/>
                    <a:pt x="2524624" y="2157674"/>
                    <a:pt x="2222693" y="2406850"/>
                  </a:cubicBezTo>
                  <a:lnTo>
                    <a:pt x="2186506" y="2433910"/>
                  </a:lnTo>
                  <a:lnTo>
                    <a:pt x="6773772" y="2433910"/>
                  </a:lnTo>
                  <a:lnTo>
                    <a:pt x="6773772" y="2717074"/>
                  </a:lnTo>
                  <a:lnTo>
                    <a:pt x="1358537" y="2717074"/>
                  </a:lnTo>
                  <a:cubicBezTo>
                    <a:pt x="1077175" y="2717074"/>
                    <a:pt x="815790" y="2631541"/>
                    <a:pt x="598966" y="2485057"/>
                  </a:cubicBezTo>
                  <a:lnTo>
                    <a:pt x="494381" y="2406850"/>
                  </a:lnTo>
                  <a:cubicBezTo>
                    <a:pt x="192450" y="2157674"/>
                    <a:pt x="0" y="1780580"/>
                    <a:pt x="0" y="1358537"/>
                  </a:cubicBezTo>
                  <a:cubicBezTo>
                    <a:pt x="0" y="608238"/>
                    <a:pt x="608238" y="0"/>
                    <a:pt x="1358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36"/>
            <p:cNvSpPr/>
            <p:nvPr/>
          </p:nvSpPr>
          <p:spPr>
            <a:xfrm>
              <a:off x="1841048" y="4333875"/>
              <a:ext cx="1309738" cy="719138"/>
            </a:xfrm>
            <a:custGeom>
              <a:avLst/>
              <a:gdLst>
                <a:gd name="connsiteX0" fmla="*/ 1013444 w 1309738"/>
                <a:gd name="connsiteY0" fmla="*/ 0 h 719138"/>
                <a:gd name="connsiteX1" fmla="*/ 1309738 w 1309738"/>
                <a:gd name="connsiteY1" fmla="*/ 0 h 719138"/>
                <a:gd name="connsiteX2" fmla="*/ 1297460 w 1309738"/>
                <a:gd name="connsiteY2" fmla="*/ 47752 h 719138"/>
                <a:gd name="connsiteX3" fmla="*/ 864156 w 1309738"/>
                <a:gd name="connsiteY3" fmla="*/ 692078 h 719138"/>
                <a:gd name="connsiteX4" fmla="*/ 827969 w 1309738"/>
                <a:gd name="connsiteY4" fmla="*/ 719138 h 719138"/>
                <a:gd name="connsiteX5" fmla="*/ 0 w 1309738"/>
                <a:gd name="connsiteY5" fmla="*/ 719138 h 719138"/>
                <a:gd name="connsiteX6" fmla="*/ 0 w 1309738"/>
                <a:gd name="connsiteY6" fmla="*/ 718911 h 719138"/>
                <a:gd name="connsiteX7" fmla="*/ 990656 w 1309738"/>
                <a:gd name="connsiteY7" fmla="*/ 62260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738" h="719138">
                  <a:moveTo>
                    <a:pt x="1013444" y="0"/>
                  </a:moveTo>
                  <a:lnTo>
                    <a:pt x="1309738" y="0"/>
                  </a:lnTo>
                  <a:lnTo>
                    <a:pt x="1297460" y="47752"/>
                  </a:lnTo>
                  <a:cubicBezTo>
                    <a:pt x="1218072" y="302991"/>
                    <a:pt x="1065443" y="525961"/>
                    <a:pt x="864156" y="692078"/>
                  </a:cubicBezTo>
                  <a:lnTo>
                    <a:pt x="827969" y="719138"/>
                  </a:lnTo>
                  <a:lnTo>
                    <a:pt x="0" y="719138"/>
                  </a:lnTo>
                  <a:lnTo>
                    <a:pt x="0" y="718911"/>
                  </a:lnTo>
                  <a:cubicBezTo>
                    <a:pt x="445340" y="718911"/>
                    <a:pt x="827440" y="448147"/>
                    <a:pt x="990656" y="62260"/>
                  </a:cubicBezTo>
                  <a:close/>
                </a:path>
              </a:pathLst>
            </a:custGeom>
            <a:gradFill flip="none" rotWithShape="1">
              <a:gsLst>
                <a:gs pos="32000">
                  <a:schemeClr val="accent2"/>
                </a:gs>
                <a:gs pos="7700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51240" y="2166011"/>
            <a:ext cx="5442212" cy="2037806"/>
            <a:chOff x="0" y="2619103"/>
            <a:chExt cx="7256282" cy="2717074"/>
          </a:xfrm>
          <a:solidFill>
            <a:schemeClr val="accent1"/>
          </a:solidFill>
        </p:grpSpPr>
        <p:sp>
          <p:nvSpPr>
            <p:cNvPr id="7" name="Freeform: Shape 39"/>
            <p:cNvSpPr/>
            <p:nvPr/>
          </p:nvSpPr>
          <p:spPr>
            <a:xfrm>
              <a:off x="0" y="5053013"/>
              <a:ext cx="1893434" cy="283164"/>
            </a:xfrm>
            <a:custGeom>
              <a:avLst/>
              <a:gdLst>
                <a:gd name="connsiteX0" fmla="*/ 0 w 1893434"/>
                <a:gd name="connsiteY0" fmla="*/ 0 h 283164"/>
                <a:gd name="connsiteX1" fmla="*/ 1065465 w 1893434"/>
                <a:gd name="connsiteY1" fmla="*/ 0 h 283164"/>
                <a:gd name="connsiteX2" fmla="*/ 1133863 w 1893434"/>
                <a:gd name="connsiteY2" fmla="*/ 51147 h 283164"/>
                <a:gd name="connsiteX3" fmla="*/ 1893434 w 1893434"/>
                <a:gd name="connsiteY3" fmla="*/ 283164 h 283164"/>
                <a:gd name="connsiteX4" fmla="*/ 0 w 1893434"/>
                <a:gd name="connsiteY4" fmla="*/ 283164 h 283164"/>
                <a:gd name="connsiteX5" fmla="*/ 0 w 1893434"/>
                <a:gd name="connsiteY5" fmla="*/ 0 h 28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3434" h="283164">
                  <a:moveTo>
                    <a:pt x="0" y="0"/>
                  </a:moveTo>
                  <a:lnTo>
                    <a:pt x="1065465" y="0"/>
                  </a:lnTo>
                  <a:lnTo>
                    <a:pt x="1133863" y="51147"/>
                  </a:lnTo>
                  <a:cubicBezTo>
                    <a:pt x="1350687" y="197631"/>
                    <a:pt x="1612072" y="283164"/>
                    <a:pt x="1893434" y="283164"/>
                  </a:cubicBezTo>
                  <a:lnTo>
                    <a:pt x="0" y="28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40"/>
            <p:cNvSpPr/>
            <p:nvPr/>
          </p:nvSpPr>
          <p:spPr>
            <a:xfrm>
              <a:off x="482510" y="2619103"/>
              <a:ext cx="6773772" cy="2717074"/>
            </a:xfrm>
            <a:custGeom>
              <a:avLst/>
              <a:gdLst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687285 w 6773772"/>
                <a:gd name="connsiteY11" fmla="*/ 2717074 h 2717074"/>
                <a:gd name="connsiteX12" fmla="*/ 1687285 w 6773772"/>
                <a:gd name="connsiteY12" fmla="*/ 2673337 h 2717074"/>
                <a:gd name="connsiteX13" fmla="*/ 1565429 w 6773772"/>
                <a:gd name="connsiteY13" fmla="*/ 2701421 h 2717074"/>
                <a:gd name="connsiteX14" fmla="*/ 1358537 w 6773772"/>
                <a:gd name="connsiteY14" fmla="*/ 2717074 h 2717074"/>
                <a:gd name="connsiteX15" fmla="*/ 598966 w 6773772"/>
                <a:gd name="connsiteY15" fmla="*/ 2485057 h 2717074"/>
                <a:gd name="connsiteX16" fmla="*/ 530568 w 6773772"/>
                <a:gd name="connsiteY16" fmla="*/ 2433910 h 2717074"/>
                <a:gd name="connsiteX17" fmla="*/ 494381 w 6773772"/>
                <a:gd name="connsiteY17" fmla="*/ 2406850 h 2717074"/>
                <a:gd name="connsiteX18" fmla="*/ 0 w 6773772"/>
                <a:gd name="connsiteY18" fmla="*/ 1358537 h 2717074"/>
                <a:gd name="connsiteX19" fmla="*/ 1358537 w 6773772"/>
                <a:gd name="connsiteY19" fmla="*/ 0 h 2717074"/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687285 w 6773772"/>
                <a:gd name="connsiteY11" fmla="*/ 2717074 h 2717074"/>
                <a:gd name="connsiteX12" fmla="*/ 1565429 w 6773772"/>
                <a:gd name="connsiteY12" fmla="*/ 2701421 h 2717074"/>
                <a:gd name="connsiteX13" fmla="*/ 1358537 w 6773772"/>
                <a:gd name="connsiteY13" fmla="*/ 2717074 h 2717074"/>
                <a:gd name="connsiteX14" fmla="*/ 598966 w 6773772"/>
                <a:gd name="connsiteY14" fmla="*/ 2485057 h 2717074"/>
                <a:gd name="connsiteX15" fmla="*/ 530568 w 6773772"/>
                <a:gd name="connsiteY15" fmla="*/ 2433910 h 2717074"/>
                <a:gd name="connsiteX16" fmla="*/ 494381 w 6773772"/>
                <a:gd name="connsiteY16" fmla="*/ 2406850 h 2717074"/>
                <a:gd name="connsiteX17" fmla="*/ 0 w 6773772"/>
                <a:gd name="connsiteY17" fmla="*/ 1358537 h 2717074"/>
                <a:gd name="connsiteX18" fmla="*/ 1358537 w 6773772"/>
                <a:gd name="connsiteY18" fmla="*/ 0 h 2717074"/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687285 w 6773772"/>
                <a:gd name="connsiteY11" fmla="*/ 2717074 h 2717074"/>
                <a:gd name="connsiteX12" fmla="*/ 1358537 w 6773772"/>
                <a:gd name="connsiteY12" fmla="*/ 2717074 h 2717074"/>
                <a:gd name="connsiteX13" fmla="*/ 598966 w 6773772"/>
                <a:gd name="connsiteY13" fmla="*/ 2485057 h 2717074"/>
                <a:gd name="connsiteX14" fmla="*/ 530568 w 6773772"/>
                <a:gd name="connsiteY14" fmla="*/ 2433910 h 2717074"/>
                <a:gd name="connsiteX15" fmla="*/ 494381 w 6773772"/>
                <a:gd name="connsiteY15" fmla="*/ 2406850 h 2717074"/>
                <a:gd name="connsiteX16" fmla="*/ 0 w 6773772"/>
                <a:gd name="connsiteY16" fmla="*/ 1358537 h 2717074"/>
                <a:gd name="connsiteX17" fmla="*/ 1358537 w 6773772"/>
                <a:gd name="connsiteY17" fmla="*/ 0 h 2717074"/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358537 w 6773772"/>
                <a:gd name="connsiteY11" fmla="*/ 2717074 h 2717074"/>
                <a:gd name="connsiteX12" fmla="*/ 598966 w 6773772"/>
                <a:gd name="connsiteY12" fmla="*/ 2485057 h 2717074"/>
                <a:gd name="connsiteX13" fmla="*/ 530568 w 6773772"/>
                <a:gd name="connsiteY13" fmla="*/ 2433910 h 2717074"/>
                <a:gd name="connsiteX14" fmla="*/ 494381 w 6773772"/>
                <a:gd name="connsiteY14" fmla="*/ 2406850 h 2717074"/>
                <a:gd name="connsiteX15" fmla="*/ 0 w 6773772"/>
                <a:gd name="connsiteY15" fmla="*/ 1358537 h 2717074"/>
                <a:gd name="connsiteX16" fmla="*/ 1358537 w 6773772"/>
                <a:gd name="connsiteY16" fmla="*/ 0 h 2717074"/>
                <a:gd name="connsiteX0" fmla="*/ 1358537 w 6773772"/>
                <a:gd name="connsiteY0" fmla="*/ 283391 h 2717074"/>
                <a:gd name="connsiteX1" fmla="*/ 283391 w 6773772"/>
                <a:gd name="connsiteY1" fmla="*/ 1358537 h 2717074"/>
                <a:gd name="connsiteX2" fmla="*/ 1358537 w 6773772"/>
                <a:gd name="connsiteY2" fmla="*/ 2433683 h 2717074"/>
                <a:gd name="connsiteX3" fmla="*/ 2433683 w 6773772"/>
                <a:gd name="connsiteY3" fmla="*/ 1358537 h 2717074"/>
                <a:gd name="connsiteX4" fmla="*/ 1358537 w 6773772"/>
                <a:gd name="connsiteY4" fmla="*/ 283391 h 2717074"/>
                <a:gd name="connsiteX5" fmla="*/ 1358537 w 6773772"/>
                <a:gd name="connsiteY5" fmla="*/ 0 h 2717074"/>
                <a:gd name="connsiteX6" fmla="*/ 2717074 w 6773772"/>
                <a:gd name="connsiteY6" fmla="*/ 1358537 h 2717074"/>
                <a:gd name="connsiteX7" fmla="*/ 2222693 w 6773772"/>
                <a:gd name="connsiteY7" fmla="*/ 2406850 h 2717074"/>
                <a:gd name="connsiteX8" fmla="*/ 2186506 w 6773772"/>
                <a:gd name="connsiteY8" fmla="*/ 2433910 h 2717074"/>
                <a:gd name="connsiteX9" fmla="*/ 6773772 w 6773772"/>
                <a:gd name="connsiteY9" fmla="*/ 2433910 h 2717074"/>
                <a:gd name="connsiteX10" fmla="*/ 6773772 w 6773772"/>
                <a:gd name="connsiteY10" fmla="*/ 2717074 h 2717074"/>
                <a:gd name="connsiteX11" fmla="*/ 1358537 w 6773772"/>
                <a:gd name="connsiteY11" fmla="*/ 2717074 h 2717074"/>
                <a:gd name="connsiteX12" fmla="*/ 598966 w 6773772"/>
                <a:gd name="connsiteY12" fmla="*/ 2485057 h 2717074"/>
                <a:gd name="connsiteX13" fmla="*/ 494381 w 6773772"/>
                <a:gd name="connsiteY13" fmla="*/ 2406850 h 2717074"/>
                <a:gd name="connsiteX14" fmla="*/ 0 w 6773772"/>
                <a:gd name="connsiteY14" fmla="*/ 1358537 h 2717074"/>
                <a:gd name="connsiteX15" fmla="*/ 1358537 w 6773772"/>
                <a:gd name="connsiteY15" fmla="*/ 0 h 271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73772" h="2717074">
                  <a:moveTo>
                    <a:pt x="1358537" y="283391"/>
                  </a:moveTo>
                  <a:cubicBezTo>
                    <a:pt x="764750" y="283391"/>
                    <a:pt x="283391" y="764750"/>
                    <a:pt x="283391" y="1358537"/>
                  </a:cubicBezTo>
                  <a:cubicBezTo>
                    <a:pt x="283391" y="1952324"/>
                    <a:pt x="764750" y="2433683"/>
                    <a:pt x="1358537" y="2433683"/>
                  </a:cubicBezTo>
                  <a:cubicBezTo>
                    <a:pt x="1952324" y="2433683"/>
                    <a:pt x="2433683" y="1952324"/>
                    <a:pt x="2433683" y="1358537"/>
                  </a:cubicBezTo>
                  <a:cubicBezTo>
                    <a:pt x="2433683" y="764750"/>
                    <a:pt x="1952324" y="283391"/>
                    <a:pt x="1358537" y="283391"/>
                  </a:cubicBezTo>
                  <a:close/>
                  <a:moveTo>
                    <a:pt x="1358537" y="0"/>
                  </a:moveTo>
                  <a:cubicBezTo>
                    <a:pt x="2108836" y="0"/>
                    <a:pt x="2717074" y="608238"/>
                    <a:pt x="2717074" y="1358537"/>
                  </a:cubicBezTo>
                  <a:cubicBezTo>
                    <a:pt x="2717074" y="1780580"/>
                    <a:pt x="2524624" y="2157674"/>
                    <a:pt x="2222693" y="2406850"/>
                  </a:cubicBezTo>
                  <a:lnTo>
                    <a:pt x="2186506" y="2433910"/>
                  </a:lnTo>
                  <a:lnTo>
                    <a:pt x="6773772" y="2433910"/>
                  </a:lnTo>
                  <a:lnTo>
                    <a:pt x="6773772" y="2717074"/>
                  </a:lnTo>
                  <a:lnTo>
                    <a:pt x="1358537" y="2717074"/>
                  </a:lnTo>
                  <a:cubicBezTo>
                    <a:pt x="1077175" y="2717074"/>
                    <a:pt x="815790" y="2631541"/>
                    <a:pt x="598966" y="2485057"/>
                  </a:cubicBezTo>
                  <a:lnTo>
                    <a:pt x="494381" y="2406850"/>
                  </a:lnTo>
                  <a:cubicBezTo>
                    <a:pt x="192450" y="2157674"/>
                    <a:pt x="0" y="1780580"/>
                    <a:pt x="0" y="1358537"/>
                  </a:cubicBezTo>
                  <a:cubicBezTo>
                    <a:pt x="0" y="608238"/>
                    <a:pt x="608238" y="0"/>
                    <a:pt x="135853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41"/>
            <p:cNvSpPr/>
            <p:nvPr/>
          </p:nvSpPr>
          <p:spPr>
            <a:xfrm>
              <a:off x="1841048" y="4333875"/>
              <a:ext cx="1309738" cy="719138"/>
            </a:xfrm>
            <a:custGeom>
              <a:avLst/>
              <a:gdLst>
                <a:gd name="connsiteX0" fmla="*/ 1013444 w 1309738"/>
                <a:gd name="connsiteY0" fmla="*/ 0 h 719138"/>
                <a:gd name="connsiteX1" fmla="*/ 1309738 w 1309738"/>
                <a:gd name="connsiteY1" fmla="*/ 0 h 719138"/>
                <a:gd name="connsiteX2" fmla="*/ 1297460 w 1309738"/>
                <a:gd name="connsiteY2" fmla="*/ 47752 h 719138"/>
                <a:gd name="connsiteX3" fmla="*/ 864156 w 1309738"/>
                <a:gd name="connsiteY3" fmla="*/ 692078 h 719138"/>
                <a:gd name="connsiteX4" fmla="*/ 827969 w 1309738"/>
                <a:gd name="connsiteY4" fmla="*/ 719138 h 719138"/>
                <a:gd name="connsiteX5" fmla="*/ 0 w 1309738"/>
                <a:gd name="connsiteY5" fmla="*/ 719138 h 719138"/>
                <a:gd name="connsiteX6" fmla="*/ 0 w 1309738"/>
                <a:gd name="connsiteY6" fmla="*/ 718911 h 719138"/>
                <a:gd name="connsiteX7" fmla="*/ 990656 w 1309738"/>
                <a:gd name="connsiteY7" fmla="*/ 62260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738" h="719138">
                  <a:moveTo>
                    <a:pt x="1013444" y="0"/>
                  </a:moveTo>
                  <a:lnTo>
                    <a:pt x="1309738" y="0"/>
                  </a:lnTo>
                  <a:lnTo>
                    <a:pt x="1297460" y="47752"/>
                  </a:lnTo>
                  <a:cubicBezTo>
                    <a:pt x="1218072" y="302991"/>
                    <a:pt x="1065443" y="525961"/>
                    <a:pt x="864156" y="692078"/>
                  </a:cubicBezTo>
                  <a:lnTo>
                    <a:pt x="827969" y="719138"/>
                  </a:lnTo>
                  <a:lnTo>
                    <a:pt x="0" y="719138"/>
                  </a:lnTo>
                  <a:lnTo>
                    <a:pt x="0" y="718911"/>
                  </a:lnTo>
                  <a:cubicBezTo>
                    <a:pt x="445340" y="718911"/>
                    <a:pt x="827440" y="448147"/>
                    <a:pt x="990656" y="62260"/>
                  </a:cubicBezTo>
                  <a:close/>
                </a:path>
              </a:pathLst>
            </a:custGeom>
            <a:gradFill>
              <a:gsLst>
                <a:gs pos="32000">
                  <a:schemeClr val="accent1"/>
                </a:gs>
                <a:gs pos="77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0" name="Freeform: Shape 45"/>
          <p:cNvSpPr/>
          <p:nvPr/>
        </p:nvSpPr>
        <p:spPr>
          <a:xfrm>
            <a:off x="7237293" y="3991444"/>
            <a:ext cx="1420076" cy="212373"/>
          </a:xfrm>
          <a:custGeom>
            <a:avLst/>
            <a:gdLst>
              <a:gd name="connsiteX0" fmla="*/ 0 w 1893434"/>
              <a:gd name="connsiteY0" fmla="*/ 0 h 283164"/>
              <a:gd name="connsiteX1" fmla="*/ 1065465 w 1893434"/>
              <a:gd name="connsiteY1" fmla="*/ 0 h 283164"/>
              <a:gd name="connsiteX2" fmla="*/ 1133863 w 1893434"/>
              <a:gd name="connsiteY2" fmla="*/ 51147 h 283164"/>
              <a:gd name="connsiteX3" fmla="*/ 1893434 w 1893434"/>
              <a:gd name="connsiteY3" fmla="*/ 283164 h 283164"/>
              <a:gd name="connsiteX4" fmla="*/ 0 w 1893434"/>
              <a:gd name="connsiteY4" fmla="*/ 283164 h 283164"/>
              <a:gd name="connsiteX5" fmla="*/ 0 w 1893434"/>
              <a:gd name="connsiteY5" fmla="*/ 0 h 28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3434" h="283164">
                <a:moveTo>
                  <a:pt x="0" y="0"/>
                </a:moveTo>
                <a:lnTo>
                  <a:pt x="1065465" y="0"/>
                </a:lnTo>
                <a:lnTo>
                  <a:pt x="1133863" y="51147"/>
                </a:lnTo>
                <a:cubicBezTo>
                  <a:pt x="1350687" y="197631"/>
                  <a:pt x="1612072" y="283164"/>
                  <a:pt x="1893434" y="283164"/>
                </a:cubicBezTo>
                <a:lnTo>
                  <a:pt x="0" y="28316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chemeClr val="accent1"/>
              </a:gs>
              <a:gs pos="77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Freeform: Shape 68"/>
          <p:cNvSpPr/>
          <p:nvPr/>
        </p:nvSpPr>
        <p:spPr>
          <a:xfrm>
            <a:off x="7599176" y="2166011"/>
            <a:ext cx="2410011" cy="2037806"/>
          </a:xfrm>
          <a:custGeom>
            <a:avLst/>
            <a:gdLst>
              <a:gd name="connsiteX0" fmla="*/ 1358537 w 3213348"/>
              <a:gd name="connsiteY0" fmla="*/ 283391 h 2717074"/>
              <a:gd name="connsiteX1" fmla="*/ 283391 w 3213348"/>
              <a:gd name="connsiteY1" fmla="*/ 1358537 h 2717074"/>
              <a:gd name="connsiteX2" fmla="*/ 1358537 w 3213348"/>
              <a:gd name="connsiteY2" fmla="*/ 2433683 h 2717074"/>
              <a:gd name="connsiteX3" fmla="*/ 2433683 w 3213348"/>
              <a:gd name="connsiteY3" fmla="*/ 1358537 h 2717074"/>
              <a:gd name="connsiteX4" fmla="*/ 1358537 w 3213348"/>
              <a:gd name="connsiteY4" fmla="*/ 283391 h 2717074"/>
              <a:gd name="connsiteX5" fmla="*/ 1358537 w 3213348"/>
              <a:gd name="connsiteY5" fmla="*/ 0 h 2717074"/>
              <a:gd name="connsiteX6" fmla="*/ 2717074 w 3213348"/>
              <a:gd name="connsiteY6" fmla="*/ 1358537 h 2717074"/>
              <a:gd name="connsiteX7" fmla="*/ 2222693 w 3213348"/>
              <a:gd name="connsiteY7" fmla="*/ 2406850 h 2717074"/>
              <a:gd name="connsiteX8" fmla="*/ 2186506 w 3213348"/>
              <a:gd name="connsiteY8" fmla="*/ 2433910 h 2717074"/>
              <a:gd name="connsiteX9" fmla="*/ 3213348 w 3213348"/>
              <a:gd name="connsiteY9" fmla="*/ 2433910 h 2717074"/>
              <a:gd name="connsiteX10" fmla="*/ 3213348 w 3213348"/>
              <a:gd name="connsiteY10" fmla="*/ 2717074 h 2717074"/>
              <a:gd name="connsiteX11" fmla="*/ 1358537 w 3213348"/>
              <a:gd name="connsiteY11" fmla="*/ 2717074 h 2717074"/>
              <a:gd name="connsiteX12" fmla="*/ 598966 w 3213348"/>
              <a:gd name="connsiteY12" fmla="*/ 2485057 h 2717074"/>
              <a:gd name="connsiteX13" fmla="*/ 494381 w 3213348"/>
              <a:gd name="connsiteY13" fmla="*/ 2406850 h 2717074"/>
              <a:gd name="connsiteX14" fmla="*/ 0 w 3213348"/>
              <a:gd name="connsiteY14" fmla="*/ 1358537 h 2717074"/>
              <a:gd name="connsiteX15" fmla="*/ 1358537 w 3213348"/>
              <a:gd name="connsiteY15" fmla="*/ 0 h 27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3348" h="2717074">
                <a:moveTo>
                  <a:pt x="1358537" y="283391"/>
                </a:moveTo>
                <a:cubicBezTo>
                  <a:pt x="764750" y="283391"/>
                  <a:pt x="283391" y="764750"/>
                  <a:pt x="283391" y="1358537"/>
                </a:cubicBezTo>
                <a:cubicBezTo>
                  <a:pt x="283391" y="1952324"/>
                  <a:pt x="764750" y="2433683"/>
                  <a:pt x="1358537" y="2433683"/>
                </a:cubicBezTo>
                <a:cubicBezTo>
                  <a:pt x="1952324" y="2433683"/>
                  <a:pt x="2433683" y="1952324"/>
                  <a:pt x="2433683" y="1358537"/>
                </a:cubicBezTo>
                <a:cubicBezTo>
                  <a:pt x="2433683" y="764750"/>
                  <a:pt x="1952324" y="283391"/>
                  <a:pt x="1358537" y="283391"/>
                </a:cubicBezTo>
                <a:close/>
                <a:moveTo>
                  <a:pt x="1358537" y="0"/>
                </a:moveTo>
                <a:cubicBezTo>
                  <a:pt x="2108836" y="0"/>
                  <a:pt x="2717074" y="608238"/>
                  <a:pt x="2717074" y="1358537"/>
                </a:cubicBezTo>
                <a:cubicBezTo>
                  <a:pt x="2717074" y="1780580"/>
                  <a:pt x="2524624" y="2157674"/>
                  <a:pt x="2222693" y="2406850"/>
                </a:cubicBezTo>
                <a:lnTo>
                  <a:pt x="2186506" y="2433910"/>
                </a:lnTo>
                <a:lnTo>
                  <a:pt x="3213348" y="2433910"/>
                </a:lnTo>
                <a:lnTo>
                  <a:pt x="3213348" y="2717074"/>
                </a:lnTo>
                <a:lnTo>
                  <a:pt x="1358537" y="2717074"/>
                </a:lnTo>
                <a:cubicBezTo>
                  <a:pt x="1077175" y="2717074"/>
                  <a:pt x="815790" y="2631541"/>
                  <a:pt x="598966" y="2485057"/>
                </a:cubicBezTo>
                <a:lnTo>
                  <a:pt x="494381" y="2406850"/>
                </a:lnTo>
                <a:cubicBezTo>
                  <a:pt x="192450" y="2157674"/>
                  <a:pt x="0" y="1780580"/>
                  <a:pt x="0" y="1358537"/>
                </a:cubicBezTo>
                <a:cubicBezTo>
                  <a:pt x="0" y="608238"/>
                  <a:pt x="608238" y="0"/>
                  <a:pt x="135853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Freeform: Shape 47"/>
          <p:cNvSpPr/>
          <p:nvPr/>
        </p:nvSpPr>
        <p:spPr>
          <a:xfrm>
            <a:off x="8618079" y="3452090"/>
            <a:ext cx="982304" cy="539354"/>
          </a:xfrm>
          <a:custGeom>
            <a:avLst/>
            <a:gdLst>
              <a:gd name="connsiteX0" fmla="*/ 1013444 w 1309738"/>
              <a:gd name="connsiteY0" fmla="*/ 0 h 719138"/>
              <a:gd name="connsiteX1" fmla="*/ 1309738 w 1309738"/>
              <a:gd name="connsiteY1" fmla="*/ 0 h 719138"/>
              <a:gd name="connsiteX2" fmla="*/ 1297460 w 1309738"/>
              <a:gd name="connsiteY2" fmla="*/ 47752 h 719138"/>
              <a:gd name="connsiteX3" fmla="*/ 864156 w 1309738"/>
              <a:gd name="connsiteY3" fmla="*/ 692078 h 719138"/>
              <a:gd name="connsiteX4" fmla="*/ 827969 w 1309738"/>
              <a:gd name="connsiteY4" fmla="*/ 719138 h 719138"/>
              <a:gd name="connsiteX5" fmla="*/ 0 w 1309738"/>
              <a:gd name="connsiteY5" fmla="*/ 719138 h 719138"/>
              <a:gd name="connsiteX6" fmla="*/ 0 w 1309738"/>
              <a:gd name="connsiteY6" fmla="*/ 718911 h 719138"/>
              <a:gd name="connsiteX7" fmla="*/ 990656 w 1309738"/>
              <a:gd name="connsiteY7" fmla="*/ 62260 h 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738" h="719138">
                <a:moveTo>
                  <a:pt x="1013444" y="0"/>
                </a:moveTo>
                <a:lnTo>
                  <a:pt x="1309738" y="0"/>
                </a:lnTo>
                <a:lnTo>
                  <a:pt x="1297460" y="47752"/>
                </a:lnTo>
                <a:cubicBezTo>
                  <a:pt x="1218072" y="302991"/>
                  <a:pt x="1065443" y="525961"/>
                  <a:pt x="864156" y="692078"/>
                </a:cubicBezTo>
                <a:lnTo>
                  <a:pt x="827969" y="719138"/>
                </a:lnTo>
                <a:lnTo>
                  <a:pt x="0" y="719138"/>
                </a:lnTo>
                <a:lnTo>
                  <a:pt x="0" y="718911"/>
                </a:lnTo>
                <a:cubicBezTo>
                  <a:pt x="445340" y="718911"/>
                  <a:pt x="827440" y="448147"/>
                  <a:pt x="990656" y="62260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TextBox 50"/>
          <p:cNvSpPr txBox="1"/>
          <p:nvPr/>
        </p:nvSpPr>
        <p:spPr>
          <a:xfrm>
            <a:off x="1080195" y="4349422"/>
            <a:ext cx="2202816" cy="181588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800" dirty="0"/>
              <a:t>Accepter la présence du virus dans le pays</a:t>
            </a:r>
          </a:p>
        </p:txBody>
      </p:sp>
      <p:sp>
        <p:nvSpPr>
          <p:cNvPr id="14" name="TextBox 55"/>
          <p:cNvSpPr txBox="1"/>
          <p:nvPr/>
        </p:nvSpPr>
        <p:spPr>
          <a:xfrm>
            <a:off x="4392563" y="4563125"/>
            <a:ext cx="2202816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800" dirty="0"/>
              <a:t>Renforcer la </a:t>
            </a:r>
            <a:r>
              <a:rPr lang="fr-FR" sz="2800" b="1" dirty="0"/>
              <a:t>veille </a:t>
            </a:r>
          </a:p>
        </p:txBody>
      </p:sp>
      <p:sp>
        <p:nvSpPr>
          <p:cNvPr id="15" name="TextBox 63"/>
          <p:cNvSpPr txBox="1"/>
          <p:nvPr/>
        </p:nvSpPr>
        <p:spPr>
          <a:xfrm>
            <a:off x="7416899" y="4279736"/>
            <a:ext cx="2662107" cy="267765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fr-FR" sz="2800" dirty="0"/>
              <a:t>Renforcer la </a:t>
            </a:r>
            <a:r>
              <a:rPr lang="fr-FR" sz="2800" b="1" dirty="0"/>
              <a:t>prévention</a:t>
            </a:r>
            <a:r>
              <a:rPr lang="fr-FR" sz="2800" dirty="0"/>
              <a:t> </a:t>
            </a:r>
            <a:r>
              <a:rPr lang="fr-FR" sz="2800" dirty="0">
                <a:latin typeface="Calibri"/>
              </a:rPr>
              <a:t>→</a:t>
            </a:r>
            <a:r>
              <a:rPr lang="fr-FR" sz="2800" dirty="0"/>
              <a:t>information, formation et  communication</a:t>
            </a:r>
          </a:p>
          <a:p>
            <a:pPr algn="ctr"/>
            <a:endParaRPr lang="en-US" sz="2800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540068" y="773832"/>
            <a:ext cx="972121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Stratégie de cohabitation avec le virus</a:t>
            </a:r>
          </a:p>
        </p:txBody>
      </p:sp>
      <p:pic>
        <p:nvPicPr>
          <p:cNvPr id="5122" name="Picture 2" descr="Diagnostic, vaccin, évolution… où en est la recherche sur le coronavirus 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1039"/>
          <a:stretch/>
        </p:blipFill>
        <p:spPr bwMode="auto">
          <a:xfrm>
            <a:off x="1800275" y="2709626"/>
            <a:ext cx="1030245" cy="9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chier:Icon attention.svg —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73" y="2780928"/>
            <a:ext cx="729403" cy="6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 descr="Officiel Prevention : Sécurité au travail, prévention risque professionnel.  Officiel Prevention, annuaire CHS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5" name="Picture 10" descr="Vecteur Gratuite | Conseils De Prévention Des Corona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 t="4112" r="20533" b="89995"/>
          <a:stretch/>
        </p:blipFill>
        <p:spPr bwMode="auto">
          <a:xfrm>
            <a:off x="7599176" y="2967883"/>
            <a:ext cx="2195311" cy="3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Données sur la covid-19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21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68" y="44624"/>
            <a:ext cx="9721215" cy="1143000"/>
          </a:xfrm>
        </p:spPr>
        <p:txBody>
          <a:bodyPr/>
          <a:lstStyle/>
          <a:p>
            <a:r>
              <a:rPr lang="fr-FR" dirty="0">
                <a:latin typeface="+mn-lt"/>
              </a:rPr>
              <a:t>Symptômes</a:t>
            </a:r>
          </a:p>
        </p:txBody>
      </p:sp>
      <p:grpSp>
        <p:nvGrpSpPr>
          <p:cNvPr id="6" name="Group 31"/>
          <p:cNvGrpSpPr/>
          <p:nvPr/>
        </p:nvGrpSpPr>
        <p:grpSpPr>
          <a:xfrm>
            <a:off x="3049443" y="1289086"/>
            <a:ext cx="7535808" cy="1216214"/>
            <a:chOff x="730430" y="1481810"/>
            <a:chExt cx="1948281" cy="1216212"/>
          </a:xfrm>
        </p:grpSpPr>
        <p:sp>
          <p:nvSpPr>
            <p:cNvPr id="7" name="TextBox 32"/>
            <p:cNvSpPr txBox="1"/>
            <p:nvPr/>
          </p:nvSpPr>
          <p:spPr>
            <a:xfrm>
              <a:off x="730430" y="1481810"/>
              <a:ext cx="1933534" cy="830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2400" dirty="0">
                  <a:solidFill>
                    <a:srgbClr val="D9126B"/>
                  </a:solidFill>
                  <a:cs typeface="Times New Roman" pitchFamily="18" charset="0"/>
                </a:rPr>
                <a:t>Fièvre, toux, essoufflement, perte de l’odorat, perte de goût, signes digestifs…..</a:t>
              </a:r>
              <a:endParaRPr lang="en-US" sz="2400" dirty="0">
                <a:solidFill>
                  <a:srgbClr val="D9126B"/>
                </a:solidFill>
                <a:cs typeface="Times New Roman" pitchFamily="18" charset="0"/>
              </a:endParaRPr>
            </a:p>
          </p:txBody>
        </p:sp>
        <p:sp>
          <p:nvSpPr>
            <p:cNvPr id="8" name="TextBox 33"/>
            <p:cNvSpPr txBox="1"/>
            <p:nvPr/>
          </p:nvSpPr>
          <p:spPr>
            <a:xfrm>
              <a:off x="745176" y="2236358"/>
              <a:ext cx="1933535" cy="461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endParaRPr lang="en-US" sz="2400" dirty="0">
                <a:cs typeface="Times New Roman" pitchFamily="18" charset="0"/>
              </a:endParaRPr>
            </a:p>
          </p:txBody>
        </p:sp>
      </p:grpSp>
      <p:sp>
        <p:nvSpPr>
          <p:cNvPr id="10" name="TextBox 35"/>
          <p:cNvSpPr txBox="1"/>
          <p:nvPr/>
        </p:nvSpPr>
        <p:spPr>
          <a:xfrm>
            <a:off x="3049446" y="3295437"/>
            <a:ext cx="57356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00" dirty="0">
                <a:solidFill>
                  <a:srgbClr val="FE7600"/>
                </a:solidFill>
                <a:cs typeface="Times New Roman" pitchFamily="18" charset="0"/>
              </a:rPr>
              <a:t>Pneumonie ou difficultés respiratoires</a:t>
            </a:r>
          </a:p>
          <a:p>
            <a:endParaRPr lang="en-US" sz="2400" dirty="0">
              <a:solidFill>
                <a:srgbClr val="FE7600"/>
              </a:solidFill>
              <a:cs typeface="Times New Roman" pitchFamily="18" charset="0"/>
            </a:endParaRPr>
          </a:p>
        </p:txBody>
      </p:sp>
      <p:sp>
        <p:nvSpPr>
          <p:cNvPr id="13" name="TextBox 38"/>
          <p:cNvSpPr txBox="1"/>
          <p:nvPr/>
        </p:nvSpPr>
        <p:spPr>
          <a:xfrm>
            <a:off x="3096419" y="5086345"/>
            <a:ext cx="204068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2400" dirty="0">
                <a:solidFill>
                  <a:schemeClr val="accent5"/>
                </a:solidFill>
                <a:cs typeface="Times New Roman" pitchFamily="18" charset="0"/>
              </a:rPr>
              <a:t>Plus rarement </a:t>
            </a:r>
            <a:endParaRPr lang="en-US" sz="2400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 flipH="1">
            <a:off x="1315101" y="6344859"/>
            <a:ext cx="1906646" cy="484088"/>
          </a:xfrm>
          <a:custGeom>
            <a:avLst/>
            <a:gdLst>
              <a:gd name="T0" fmla="*/ 1087 w 1142"/>
              <a:gd name="T1" fmla="*/ 0 h 287"/>
              <a:gd name="T2" fmla="*/ 0 w 1142"/>
              <a:gd name="T3" fmla="*/ 287 h 287"/>
              <a:gd name="T4" fmla="*/ 335 w 1142"/>
              <a:gd name="T5" fmla="*/ 287 h 287"/>
              <a:gd name="T6" fmla="*/ 1142 w 1142"/>
              <a:gd name="T7" fmla="*/ 0 h 287"/>
              <a:gd name="T8" fmla="*/ 1087 w 1142"/>
              <a:gd name="T9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2" h="287">
                <a:moveTo>
                  <a:pt x="1087" y="0"/>
                </a:moveTo>
                <a:lnTo>
                  <a:pt x="0" y="287"/>
                </a:lnTo>
                <a:lnTo>
                  <a:pt x="335" y="287"/>
                </a:lnTo>
                <a:lnTo>
                  <a:pt x="1142" y="0"/>
                </a:lnTo>
                <a:lnTo>
                  <a:pt x="108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 flipH="1">
            <a:off x="1146475" y="6339800"/>
            <a:ext cx="1115271" cy="497582"/>
          </a:xfrm>
          <a:custGeom>
            <a:avLst/>
            <a:gdLst>
              <a:gd name="T0" fmla="*/ 611 w 668"/>
              <a:gd name="T1" fmla="*/ 0 h 295"/>
              <a:gd name="T2" fmla="*/ 0 w 668"/>
              <a:gd name="T3" fmla="*/ 295 h 295"/>
              <a:gd name="T4" fmla="*/ 344 w 668"/>
              <a:gd name="T5" fmla="*/ 295 h 295"/>
              <a:gd name="T6" fmla="*/ 668 w 668"/>
              <a:gd name="T7" fmla="*/ 0 h 295"/>
              <a:gd name="T8" fmla="*/ 611 w 668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295">
                <a:moveTo>
                  <a:pt x="611" y="0"/>
                </a:moveTo>
                <a:lnTo>
                  <a:pt x="0" y="295"/>
                </a:lnTo>
                <a:lnTo>
                  <a:pt x="344" y="295"/>
                </a:lnTo>
                <a:lnTo>
                  <a:pt x="668" y="0"/>
                </a:lnTo>
                <a:lnTo>
                  <a:pt x="611" y="0"/>
                </a:lnTo>
                <a:close/>
              </a:path>
            </a:pathLst>
          </a:custGeom>
          <a:solidFill>
            <a:srgbClr val="DA6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flipH="1">
            <a:off x="1146476" y="3356993"/>
            <a:ext cx="1121949" cy="2952328"/>
          </a:xfrm>
          <a:custGeom>
            <a:avLst/>
            <a:gdLst>
              <a:gd name="T0" fmla="*/ 61 w 912"/>
              <a:gd name="T1" fmla="*/ 146 h 1520"/>
              <a:gd name="T2" fmla="*/ 147 w 912"/>
              <a:gd name="T3" fmla="*/ 60 h 1520"/>
              <a:gd name="T4" fmla="*/ 233 w 912"/>
              <a:gd name="T5" fmla="*/ 146 h 1520"/>
              <a:gd name="T6" fmla="*/ 147 w 912"/>
              <a:gd name="T7" fmla="*/ 232 h 1520"/>
              <a:gd name="T8" fmla="*/ 61 w 912"/>
              <a:gd name="T9" fmla="*/ 146 h 1520"/>
              <a:gd name="T10" fmla="*/ 0 w 912"/>
              <a:gd name="T11" fmla="*/ 146 h 1520"/>
              <a:gd name="T12" fmla="*/ 147 w 912"/>
              <a:gd name="T13" fmla="*/ 292 h 1520"/>
              <a:gd name="T14" fmla="*/ 290 w 912"/>
              <a:gd name="T15" fmla="*/ 174 h 1520"/>
              <a:gd name="T16" fmla="*/ 673 w 912"/>
              <a:gd name="T17" fmla="*/ 174 h 1520"/>
              <a:gd name="T18" fmla="*/ 862 w 912"/>
              <a:gd name="T19" fmla="*/ 317 h 1520"/>
              <a:gd name="T20" fmla="*/ 862 w 912"/>
              <a:gd name="T21" fmla="*/ 1520 h 1520"/>
              <a:gd name="T22" fmla="*/ 912 w 912"/>
              <a:gd name="T23" fmla="*/ 1520 h 1520"/>
              <a:gd name="T24" fmla="*/ 912 w 912"/>
              <a:gd name="T25" fmla="*/ 317 h 1520"/>
              <a:gd name="T26" fmla="*/ 673 w 912"/>
              <a:gd name="T27" fmla="*/ 125 h 1520"/>
              <a:gd name="T28" fmla="*/ 292 w 912"/>
              <a:gd name="T29" fmla="*/ 125 h 1520"/>
              <a:gd name="T30" fmla="*/ 147 w 912"/>
              <a:gd name="T31" fmla="*/ 0 h 1520"/>
              <a:gd name="T32" fmla="*/ 0 w 912"/>
              <a:gd name="T33" fmla="*/ 146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1" y="146"/>
                </a:move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ubicBezTo>
                  <a:pt x="99" y="232"/>
                  <a:pt x="61" y="194"/>
                  <a:pt x="61" y="146"/>
                </a:cubicBezTo>
                <a:moveTo>
                  <a:pt x="0" y="146"/>
                </a:move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 flipH="1">
            <a:off x="1315100" y="5102650"/>
            <a:ext cx="946647" cy="1248198"/>
          </a:xfrm>
          <a:custGeom>
            <a:avLst/>
            <a:gdLst>
              <a:gd name="T0" fmla="*/ 61 w 823"/>
              <a:gd name="T1" fmla="*/ 147 h 774"/>
              <a:gd name="T2" fmla="*/ 147 w 823"/>
              <a:gd name="T3" fmla="*/ 60 h 774"/>
              <a:gd name="T4" fmla="*/ 233 w 823"/>
              <a:gd name="T5" fmla="*/ 147 h 774"/>
              <a:gd name="T6" fmla="*/ 147 w 823"/>
              <a:gd name="T7" fmla="*/ 233 h 774"/>
              <a:gd name="T8" fmla="*/ 61 w 823"/>
              <a:gd name="T9" fmla="*/ 147 h 774"/>
              <a:gd name="T10" fmla="*/ 0 w 823"/>
              <a:gd name="T11" fmla="*/ 147 h 774"/>
              <a:gd name="T12" fmla="*/ 147 w 823"/>
              <a:gd name="T13" fmla="*/ 293 h 774"/>
              <a:gd name="T14" fmla="*/ 289 w 823"/>
              <a:gd name="T15" fmla="*/ 180 h 774"/>
              <a:gd name="T16" fmla="*/ 581 w 823"/>
              <a:gd name="T17" fmla="*/ 180 h 774"/>
              <a:gd name="T18" fmla="*/ 774 w 823"/>
              <a:gd name="T19" fmla="*/ 330 h 774"/>
              <a:gd name="T20" fmla="*/ 774 w 823"/>
              <a:gd name="T21" fmla="*/ 774 h 774"/>
              <a:gd name="T22" fmla="*/ 823 w 823"/>
              <a:gd name="T23" fmla="*/ 774 h 774"/>
              <a:gd name="T24" fmla="*/ 823 w 823"/>
              <a:gd name="T25" fmla="*/ 330 h 774"/>
              <a:gd name="T26" fmla="*/ 778 w 823"/>
              <a:gd name="T27" fmla="*/ 203 h 774"/>
              <a:gd name="T28" fmla="*/ 581 w 823"/>
              <a:gd name="T29" fmla="*/ 131 h 774"/>
              <a:gd name="T30" fmla="*/ 292 w 823"/>
              <a:gd name="T31" fmla="*/ 131 h 774"/>
              <a:gd name="T32" fmla="*/ 147 w 823"/>
              <a:gd name="T33" fmla="*/ 0 h 774"/>
              <a:gd name="T34" fmla="*/ 0 w 823"/>
              <a:gd name="T35" fmla="*/ 147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61" y="147"/>
                </a:move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ubicBezTo>
                  <a:pt x="99" y="233"/>
                  <a:pt x="61" y="194"/>
                  <a:pt x="61" y="147"/>
                </a:cubicBezTo>
                <a:moveTo>
                  <a:pt x="0" y="147"/>
                </a:move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19" name="Teardrop 49"/>
          <p:cNvSpPr/>
          <p:nvPr/>
        </p:nvSpPr>
        <p:spPr bwMode="auto">
          <a:xfrm rot="8100000">
            <a:off x="1710762" y="4793787"/>
            <a:ext cx="1028081" cy="1029883"/>
          </a:xfrm>
          <a:prstGeom prst="teardrop">
            <a:avLst>
              <a:gd name="adj" fmla="val 13489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20" name="Teardrop 52"/>
          <p:cNvSpPr/>
          <p:nvPr/>
        </p:nvSpPr>
        <p:spPr bwMode="auto">
          <a:xfrm rot="8100000">
            <a:off x="1625038" y="3079930"/>
            <a:ext cx="1098569" cy="1102174"/>
          </a:xfrm>
          <a:prstGeom prst="teardrop">
            <a:avLst>
              <a:gd name="adj" fmla="val 13807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 flipH="1">
            <a:off x="720155" y="6349921"/>
            <a:ext cx="567653" cy="487461"/>
          </a:xfrm>
          <a:custGeom>
            <a:avLst/>
            <a:gdLst>
              <a:gd name="T0" fmla="*/ 145 w 340"/>
              <a:gd name="T1" fmla="*/ 0 h 289"/>
              <a:gd name="T2" fmla="*/ 0 w 340"/>
              <a:gd name="T3" fmla="*/ 289 h 289"/>
              <a:gd name="T4" fmla="*/ 340 w 340"/>
              <a:gd name="T5" fmla="*/ 289 h 289"/>
              <a:gd name="T6" fmla="*/ 201 w 340"/>
              <a:gd name="T7" fmla="*/ 0 h 289"/>
              <a:gd name="T8" fmla="*/ 145 w 340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289">
                <a:moveTo>
                  <a:pt x="145" y="0"/>
                </a:moveTo>
                <a:lnTo>
                  <a:pt x="0" y="289"/>
                </a:lnTo>
                <a:lnTo>
                  <a:pt x="340" y="289"/>
                </a:lnTo>
                <a:lnTo>
                  <a:pt x="201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 flipH="1">
            <a:off x="967829" y="1268761"/>
            <a:ext cx="1248900" cy="5071040"/>
          </a:xfrm>
          <a:custGeom>
            <a:avLst/>
            <a:gdLst>
              <a:gd name="T0" fmla="*/ 61 w 1007"/>
              <a:gd name="T1" fmla="*/ 146 h 2288"/>
              <a:gd name="T2" fmla="*/ 147 w 1007"/>
              <a:gd name="T3" fmla="*/ 60 h 2288"/>
              <a:gd name="T4" fmla="*/ 233 w 1007"/>
              <a:gd name="T5" fmla="*/ 146 h 2288"/>
              <a:gd name="T6" fmla="*/ 147 w 1007"/>
              <a:gd name="T7" fmla="*/ 233 h 2288"/>
              <a:gd name="T8" fmla="*/ 61 w 1007"/>
              <a:gd name="T9" fmla="*/ 146 h 2288"/>
              <a:gd name="T10" fmla="*/ 0 w 1007"/>
              <a:gd name="T11" fmla="*/ 146 h 2288"/>
              <a:gd name="T12" fmla="*/ 147 w 1007"/>
              <a:gd name="T13" fmla="*/ 293 h 2288"/>
              <a:gd name="T14" fmla="*/ 291 w 1007"/>
              <a:gd name="T15" fmla="*/ 171 h 2288"/>
              <a:gd name="T16" fmla="*/ 728 w 1007"/>
              <a:gd name="T17" fmla="*/ 171 h 2288"/>
              <a:gd name="T18" fmla="*/ 957 w 1007"/>
              <a:gd name="T19" fmla="*/ 351 h 2288"/>
              <a:gd name="T20" fmla="*/ 957 w 1007"/>
              <a:gd name="T21" fmla="*/ 2288 h 2288"/>
              <a:gd name="T22" fmla="*/ 1007 w 1007"/>
              <a:gd name="T23" fmla="*/ 2288 h 2288"/>
              <a:gd name="T24" fmla="*/ 1007 w 1007"/>
              <a:gd name="T25" fmla="*/ 351 h 2288"/>
              <a:gd name="T26" fmla="*/ 914 w 1007"/>
              <a:gd name="T27" fmla="*/ 170 h 2288"/>
              <a:gd name="T28" fmla="*/ 728 w 1007"/>
              <a:gd name="T29" fmla="*/ 122 h 2288"/>
              <a:gd name="T30" fmla="*/ 291 w 1007"/>
              <a:gd name="T31" fmla="*/ 122 h 2288"/>
              <a:gd name="T32" fmla="*/ 147 w 1007"/>
              <a:gd name="T33" fmla="*/ 0 h 2288"/>
              <a:gd name="T34" fmla="*/ 0 w 1007"/>
              <a:gd name="T35" fmla="*/ 146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61" y="146"/>
                </a:move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ubicBezTo>
                  <a:pt x="99" y="233"/>
                  <a:pt x="61" y="194"/>
                  <a:pt x="61" y="146"/>
                </a:cubicBezTo>
                <a:moveTo>
                  <a:pt x="0" y="146"/>
                </a:move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</a:path>
            </a:pathLst>
          </a:custGeom>
          <a:solidFill>
            <a:srgbClr val="D912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cs typeface="Times New Roman" pitchFamily="18" charset="0"/>
            </a:endParaRPr>
          </a:p>
        </p:txBody>
      </p:sp>
      <p:sp>
        <p:nvSpPr>
          <p:cNvPr id="23" name="Teardrop 55"/>
          <p:cNvSpPr/>
          <p:nvPr/>
        </p:nvSpPr>
        <p:spPr bwMode="auto">
          <a:xfrm rot="8100000">
            <a:off x="1572665" y="1066034"/>
            <a:ext cx="1147204" cy="1203690"/>
          </a:xfrm>
          <a:prstGeom prst="teardrop">
            <a:avLst>
              <a:gd name="adj" fmla="val 141657"/>
            </a:avLst>
          </a:prstGeom>
          <a:solidFill>
            <a:srgbClr val="D91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000" dirty="0"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5400000">
            <a:off x="1737780" y="1150916"/>
            <a:ext cx="923330" cy="10738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Formes légères</a:t>
            </a:r>
          </a:p>
        </p:txBody>
      </p:sp>
      <p:sp>
        <p:nvSpPr>
          <p:cNvPr id="25" name="ZoneTexte 24"/>
          <p:cNvSpPr txBox="1"/>
          <p:nvPr/>
        </p:nvSpPr>
        <p:spPr>
          <a:xfrm rot="5400000">
            <a:off x="1804058" y="3111493"/>
            <a:ext cx="923330" cy="10749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Formes graves</a:t>
            </a:r>
          </a:p>
        </p:txBody>
      </p:sp>
      <p:sp>
        <p:nvSpPr>
          <p:cNvPr id="26" name="ZoneTexte 25"/>
          <p:cNvSpPr txBox="1"/>
          <p:nvPr/>
        </p:nvSpPr>
        <p:spPr>
          <a:xfrm rot="5400000">
            <a:off x="2063336" y="4863353"/>
            <a:ext cx="553998" cy="936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cs typeface="Times New Roman" pitchFamily="18" charset="0"/>
              </a:rPr>
              <a:t>Décès</a:t>
            </a:r>
          </a:p>
        </p:txBody>
      </p:sp>
    </p:spTree>
    <p:extLst>
      <p:ext uri="{BB962C8B-B14F-4D97-AF65-F5344CB8AC3E}">
        <p14:creationId xmlns:p14="http://schemas.microsoft.com/office/powerpoint/2010/main" val="10855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8E83E1-4A9C-4482-9CD2-C1D0137CA455}"/>
              </a:ext>
            </a:extLst>
          </p:cNvPr>
          <p:cNvGrpSpPr/>
          <p:nvPr/>
        </p:nvGrpSpPr>
        <p:grpSpPr>
          <a:xfrm>
            <a:off x="996668" y="1530692"/>
            <a:ext cx="3218930" cy="4406646"/>
            <a:chOff x="17056099" y="4381500"/>
            <a:chExt cx="1713460" cy="2345690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B0203534-3F30-426C-AE21-36D09AE4289E}"/>
                </a:ext>
              </a:extLst>
            </p:cNvPr>
            <p:cNvSpPr/>
            <p:nvPr/>
          </p:nvSpPr>
          <p:spPr>
            <a:xfrm>
              <a:off x="17183099" y="6413499"/>
              <a:ext cx="772163" cy="31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11" y="21600"/>
                  </a:moveTo>
                  <a:lnTo>
                    <a:pt x="12825" y="21600"/>
                  </a:lnTo>
                  <a:cubicBezTo>
                    <a:pt x="17692" y="21600"/>
                    <a:pt x="21600" y="11893"/>
                    <a:pt x="21600" y="0"/>
                  </a:cubicBezTo>
                  <a:lnTo>
                    <a:pt x="2160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1981"/>
                    <a:pt x="3943" y="21600"/>
                    <a:pt x="8811" y="216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  <p:sp>
          <p:nvSpPr>
            <p:cNvPr id="4" name="Shape">
              <a:extLst>
                <a:ext uri="{FF2B5EF4-FFF2-40B4-BE49-F238E27FC236}">
                  <a16:creationId xmlns:a16="http://schemas.microsoft.com/office/drawing/2014/main" id="{114684BA-38A8-4E72-968D-A2C362F03FCC}"/>
                </a:ext>
              </a:extLst>
            </p:cNvPr>
            <p:cNvSpPr/>
            <p:nvPr/>
          </p:nvSpPr>
          <p:spPr>
            <a:xfrm>
              <a:off x="17056099" y="4381500"/>
              <a:ext cx="1713460" cy="99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79" extrusionOk="0">
                  <a:moveTo>
                    <a:pt x="21347" y="15388"/>
                  </a:moveTo>
                  <a:lnTo>
                    <a:pt x="18466" y="10408"/>
                  </a:lnTo>
                  <a:cubicBezTo>
                    <a:pt x="18323" y="10160"/>
                    <a:pt x="18116" y="10105"/>
                    <a:pt x="17940" y="10297"/>
                  </a:cubicBezTo>
                  <a:cubicBezTo>
                    <a:pt x="17797" y="10435"/>
                    <a:pt x="17734" y="10683"/>
                    <a:pt x="17734" y="10958"/>
                  </a:cubicBezTo>
                  <a:lnTo>
                    <a:pt x="17734" y="12196"/>
                  </a:lnTo>
                  <a:lnTo>
                    <a:pt x="11271" y="12196"/>
                  </a:lnTo>
                  <a:lnTo>
                    <a:pt x="11271" y="8426"/>
                  </a:lnTo>
                  <a:cubicBezTo>
                    <a:pt x="11271" y="8179"/>
                    <a:pt x="11382" y="7986"/>
                    <a:pt x="11526" y="7986"/>
                  </a:cubicBezTo>
                  <a:lnTo>
                    <a:pt x="12656" y="7986"/>
                  </a:lnTo>
                  <a:cubicBezTo>
                    <a:pt x="12895" y="7986"/>
                    <a:pt x="12990" y="7436"/>
                    <a:pt x="12799" y="7216"/>
                  </a:cubicBezTo>
                  <a:lnTo>
                    <a:pt x="6591" y="62"/>
                  </a:lnTo>
                  <a:cubicBezTo>
                    <a:pt x="6512" y="-21"/>
                    <a:pt x="6400" y="-21"/>
                    <a:pt x="6321" y="62"/>
                  </a:cubicBezTo>
                  <a:lnTo>
                    <a:pt x="113" y="7216"/>
                  </a:lnTo>
                  <a:cubicBezTo>
                    <a:pt x="-94" y="7463"/>
                    <a:pt x="2" y="7986"/>
                    <a:pt x="256" y="7986"/>
                  </a:cubicBezTo>
                  <a:lnTo>
                    <a:pt x="1386" y="7986"/>
                  </a:lnTo>
                  <a:cubicBezTo>
                    <a:pt x="1530" y="7986"/>
                    <a:pt x="1641" y="8179"/>
                    <a:pt x="1641" y="8426"/>
                  </a:cubicBezTo>
                  <a:lnTo>
                    <a:pt x="1641" y="10160"/>
                  </a:lnTo>
                  <a:cubicBezTo>
                    <a:pt x="1641" y="11811"/>
                    <a:pt x="2421" y="13159"/>
                    <a:pt x="3376" y="13159"/>
                  </a:cubicBezTo>
                  <a:lnTo>
                    <a:pt x="17909" y="13159"/>
                  </a:lnTo>
                  <a:cubicBezTo>
                    <a:pt x="18147" y="13159"/>
                    <a:pt x="18338" y="12829"/>
                    <a:pt x="18338" y="12416"/>
                  </a:cubicBezTo>
                  <a:lnTo>
                    <a:pt x="18338" y="11453"/>
                  </a:lnTo>
                  <a:lnTo>
                    <a:pt x="20901" y="15883"/>
                  </a:lnTo>
                  <a:lnTo>
                    <a:pt x="18338" y="20313"/>
                  </a:lnTo>
                  <a:lnTo>
                    <a:pt x="18338" y="19350"/>
                  </a:lnTo>
                  <a:cubicBezTo>
                    <a:pt x="18338" y="18937"/>
                    <a:pt x="18147" y="18607"/>
                    <a:pt x="17909" y="18607"/>
                  </a:cubicBezTo>
                  <a:lnTo>
                    <a:pt x="11733" y="18607"/>
                  </a:lnTo>
                  <a:lnTo>
                    <a:pt x="11733" y="19570"/>
                  </a:lnTo>
                  <a:lnTo>
                    <a:pt x="17781" y="19570"/>
                  </a:lnTo>
                  <a:lnTo>
                    <a:pt x="17781" y="20809"/>
                  </a:lnTo>
                  <a:cubicBezTo>
                    <a:pt x="17781" y="21084"/>
                    <a:pt x="17861" y="21359"/>
                    <a:pt x="18004" y="21469"/>
                  </a:cubicBezTo>
                  <a:cubicBezTo>
                    <a:pt x="18068" y="21524"/>
                    <a:pt x="18147" y="21579"/>
                    <a:pt x="18227" y="21579"/>
                  </a:cubicBezTo>
                  <a:cubicBezTo>
                    <a:pt x="18338" y="21579"/>
                    <a:pt x="18450" y="21496"/>
                    <a:pt x="18529" y="21359"/>
                  </a:cubicBezTo>
                  <a:lnTo>
                    <a:pt x="21410" y="16378"/>
                  </a:lnTo>
                  <a:cubicBezTo>
                    <a:pt x="21506" y="16131"/>
                    <a:pt x="21506" y="15663"/>
                    <a:pt x="21347" y="15388"/>
                  </a:cubicBezTo>
                  <a:close/>
                </a:path>
              </a:pathLst>
            </a:custGeom>
            <a:solidFill>
              <a:srgbClr val="00A89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>
                <a:solidFill>
                  <a:srgbClr val="00A891"/>
                </a:solidFill>
              </a:endParaRPr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91E7FAA4-5CDC-4EDD-83AB-8B46F95A850E}"/>
                </a:ext>
              </a:extLst>
            </p:cNvPr>
            <p:cNvSpPr/>
            <p:nvPr/>
          </p:nvSpPr>
          <p:spPr>
            <a:xfrm>
              <a:off x="17183100" y="5245099"/>
              <a:ext cx="1585762" cy="71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extrusionOk="0">
                  <a:moveTo>
                    <a:pt x="21427" y="12898"/>
                  </a:moveTo>
                  <a:lnTo>
                    <a:pt x="18302" y="5929"/>
                  </a:lnTo>
                  <a:cubicBezTo>
                    <a:pt x="18147" y="5583"/>
                    <a:pt x="17922" y="5506"/>
                    <a:pt x="17732" y="5775"/>
                  </a:cubicBezTo>
                  <a:cubicBezTo>
                    <a:pt x="17577" y="5968"/>
                    <a:pt x="17508" y="6314"/>
                    <a:pt x="17508" y="6699"/>
                  </a:cubicBezTo>
                  <a:lnTo>
                    <a:pt x="17508" y="8432"/>
                  </a:lnTo>
                  <a:lnTo>
                    <a:pt x="10498" y="8432"/>
                  </a:lnTo>
                  <a:lnTo>
                    <a:pt x="10498" y="0"/>
                  </a:lnTo>
                  <a:lnTo>
                    <a:pt x="0" y="0"/>
                  </a:lnTo>
                  <a:lnTo>
                    <a:pt x="0" y="5621"/>
                  </a:lnTo>
                  <a:cubicBezTo>
                    <a:pt x="0" y="7932"/>
                    <a:pt x="846" y="9818"/>
                    <a:pt x="1882" y="9818"/>
                  </a:cubicBezTo>
                  <a:lnTo>
                    <a:pt x="17646" y="9818"/>
                  </a:lnTo>
                  <a:cubicBezTo>
                    <a:pt x="17905" y="9818"/>
                    <a:pt x="18112" y="9356"/>
                    <a:pt x="18112" y="8779"/>
                  </a:cubicBezTo>
                  <a:lnTo>
                    <a:pt x="18112" y="7431"/>
                  </a:lnTo>
                  <a:lnTo>
                    <a:pt x="20892" y="13630"/>
                  </a:lnTo>
                  <a:lnTo>
                    <a:pt x="18112" y="19829"/>
                  </a:lnTo>
                  <a:lnTo>
                    <a:pt x="18112" y="18481"/>
                  </a:lnTo>
                  <a:cubicBezTo>
                    <a:pt x="18112" y="17904"/>
                    <a:pt x="17905" y="17442"/>
                    <a:pt x="17646" y="17442"/>
                  </a:cubicBezTo>
                  <a:lnTo>
                    <a:pt x="10947" y="17442"/>
                  </a:lnTo>
                  <a:lnTo>
                    <a:pt x="10947" y="18789"/>
                  </a:lnTo>
                  <a:lnTo>
                    <a:pt x="17508" y="18789"/>
                  </a:lnTo>
                  <a:lnTo>
                    <a:pt x="17508" y="20522"/>
                  </a:lnTo>
                  <a:cubicBezTo>
                    <a:pt x="17508" y="20907"/>
                    <a:pt x="17594" y="21292"/>
                    <a:pt x="17750" y="21446"/>
                  </a:cubicBezTo>
                  <a:cubicBezTo>
                    <a:pt x="17819" y="21523"/>
                    <a:pt x="17905" y="21600"/>
                    <a:pt x="17991" y="21600"/>
                  </a:cubicBezTo>
                  <a:cubicBezTo>
                    <a:pt x="18112" y="21600"/>
                    <a:pt x="18233" y="21484"/>
                    <a:pt x="18319" y="21292"/>
                  </a:cubicBezTo>
                  <a:lnTo>
                    <a:pt x="21445" y="14323"/>
                  </a:lnTo>
                  <a:cubicBezTo>
                    <a:pt x="21600" y="13976"/>
                    <a:pt x="21600" y="13322"/>
                    <a:pt x="21427" y="12898"/>
                  </a:cubicBezTo>
                  <a:close/>
                </a:path>
              </a:pathLst>
            </a:custGeom>
            <a:solidFill>
              <a:srgbClr val="D9126B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>
                <a:solidFill>
                  <a:srgbClr val="D9126B"/>
                </a:solidFill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AF5E5157-0A39-4AAD-A23A-AF0ED945B907}"/>
                </a:ext>
              </a:extLst>
            </p:cNvPr>
            <p:cNvSpPr/>
            <p:nvPr/>
          </p:nvSpPr>
          <p:spPr>
            <a:xfrm>
              <a:off x="17183100" y="5829300"/>
              <a:ext cx="1585762" cy="71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extrusionOk="0">
                  <a:moveTo>
                    <a:pt x="21427" y="12929"/>
                  </a:moveTo>
                  <a:lnTo>
                    <a:pt x="18302" y="5985"/>
                  </a:lnTo>
                  <a:cubicBezTo>
                    <a:pt x="18147" y="5640"/>
                    <a:pt x="17922" y="5563"/>
                    <a:pt x="17732" y="5832"/>
                  </a:cubicBezTo>
                  <a:cubicBezTo>
                    <a:pt x="17577" y="6023"/>
                    <a:pt x="17508" y="6369"/>
                    <a:pt x="17508" y="6752"/>
                  </a:cubicBezTo>
                  <a:lnTo>
                    <a:pt x="17508" y="8479"/>
                  </a:lnTo>
                  <a:lnTo>
                    <a:pt x="10498" y="8479"/>
                  </a:lnTo>
                  <a:lnTo>
                    <a:pt x="10498" y="0"/>
                  </a:lnTo>
                  <a:lnTo>
                    <a:pt x="0" y="0"/>
                  </a:lnTo>
                  <a:lnTo>
                    <a:pt x="0" y="5678"/>
                  </a:lnTo>
                  <a:cubicBezTo>
                    <a:pt x="0" y="7980"/>
                    <a:pt x="846" y="9860"/>
                    <a:pt x="1882" y="9860"/>
                  </a:cubicBezTo>
                  <a:lnTo>
                    <a:pt x="17646" y="9860"/>
                  </a:lnTo>
                  <a:cubicBezTo>
                    <a:pt x="17905" y="9860"/>
                    <a:pt x="18112" y="9400"/>
                    <a:pt x="18112" y="8824"/>
                  </a:cubicBezTo>
                  <a:lnTo>
                    <a:pt x="18112" y="7481"/>
                  </a:lnTo>
                  <a:lnTo>
                    <a:pt x="20892" y="13658"/>
                  </a:lnTo>
                  <a:lnTo>
                    <a:pt x="18112" y="19835"/>
                  </a:lnTo>
                  <a:lnTo>
                    <a:pt x="18112" y="18492"/>
                  </a:lnTo>
                  <a:cubicBezTo>
                    <a:pt x="18112" y="17917"/>
                    <a:pt x="17905" y="17456"/>
                    <a:pt x="17646" y="17456"/>
                  </a:cubicBezTo>
                  <a:lnTo>
                    <a:pt x="10947" y="17456"/>
                  </a:lnTo>
                  <a:lnTo>
                    <a:pt x="10947" y="18799"/>
                  </a:lnTo>
                  <a:lnTo>
                    <a:pt x="17508" y="18799"/>
                  </a:lnTo>
                  <a:lnTo>
                    <a:pt x="17508" y="20526"/>
                  </a:lnTo>
                  <a:cubicBezTo>
                    <a:pt x="17508" y="20909"/>
                    <a:pt x="17594" y="21293"/>
                    <a:pt x="17750" y="21447"/>
                  </a:cubicBezTo>
                  <a:cubicBezTo>
                    <a:pt x="17819" y="21523"/>
                    <a:pt x="17905" y="21600"/>
                    <a:pt x="17991" y="21600"/>
                  </a:cubicBezTo>
                  <a:cubicBezTo>
                    <a:pt x="18112" y="21600"/>
                    <a:pt x="18233" y="21485"/>
                    <a:pt x="18319" y="21293"/>
                  </a:cubicBezTo>
                  <a:lnTo>
                    <a:pt x="21445" y="14349"/>
                  </a:lnTo>
                  <a:cubicBezTo>
                    <a:pt x="21600" y="14004"/>
                    <a:pt x="21600" y="13313"/>
                    <a:pt x="21427" y="12929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800"/>
            </a:p>
          </p:txBody>
        </p:sp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03C7EC8F-0578-4B07-B539-62E187877D6B}"/>
              </a:ext>
            </a:extLst>
          </p:cNvPr>
          <p:cNvSpPr txBox="1"/>
          <p:nvPr/>
        </p:nvSpPr>
        <p:spPr>
          <a:xfrm>
            <a:off x="1440492" y="2678820"/>
            <a:ext cx="2242159" cy="4616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2400" b="1" noProof="1">
                <a:solidFill>
                  <a:srgbClr val="00A891"/>
                </a:solidFill>
              </a:rPr>
              <a:t>Contact direct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F5BC3C9-05AF-43D9-BC01-8CD10D8167E3}"/>
              </a:ext>
            </a:extLst>
          </p:cNvPr>
          <p:cNvSpPr txBox="1"/>
          <p:nvPr/>
        </p:nvSpPr>
        <p:spPr>
          <a:xfrm>
            <a:off x="1070027" y="3775473"/>
            <a:ext cx="2890488" cy="4616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2400" b="1" noProof="1">
                <a:solidFill>
                  <a:srgbClr val="D9126B"/>
                </a:solidFill>
              </a:rPr>
              <a:t>Surfaces contaminées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09C6CD34-5364-46AA-AB94-726DA7BD9138}"/>
              </a:ext>
            </a:extLst>
          </p:cNvPr>
          <p:cNvSpPr txBox="1"/>
          <p:nvPr/>
        </p:nvSpPr>
        <p:spPr>
          <a:xfrm>
            <a:off x="1440492" y="4872125"/>
            <a:ext cx="2242159" cy="46166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2400" b="1" noProof="1">
                <a:solidFill>
                  <a:schemeClr val="accent5"/>
                </a:solidFill>
              </a:rPr>
              <a:t>Virus Covid-19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522AFCED-2826-44B6-B648-B789AC9E941A}"/>
              </a:ext>
            </a:extLst>
          </p:cNvPr>
          <p:cNvSpPr txBox="1"/>
          <p:nvPr/>
        </p:nvSpPr>
        <p:spPr>
          <a:xfrm>
            <a:off x="4320555" y="2453987"/>
            <a:ext cx="6120680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/>
            <a:r>
              <a:rPr lang="fr-FR" sz="2400" dirty="0">
                <a:solidFill>
                  <a:srgbClr val="00A891"/>
                </a:solidFill>
              </a:rPr>
              <a:t>avec les gouttelettes respiratoires produites par une personne infectée (toux ou éternuement)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4651E3C2-5F91-4C7A-B0D9-FFA05FDD1C70}"/>
              </a:ext>
            </a:extLst>
          </p:cNvPr>
          <p:cNvSpPr txBox="1"/>
          <p:nvPr/>
        </p:nvSpPr>
        <p:spPr>
          <a:xfrm>
            <a:off x="4320555" y="3452807"/>
            <a:ext cx="6120680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/>
            <a:r>
              <a:rPr lang="fr-FR" sz="2400" dirty="0">
                <a:solidFill>
                  <a:srgbClr val="D9126B"/>
                </a:solidFill>
              </a:rPr>
              <a:t>en touchant des surfaces contaminées par le virus (toucher son visage puis contaminer des surfaces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245E1A71-CEC2-4B59-A96E-EC6B2ADBF482}"/>
              </a:ext>
            </a:extLst>
          </p:cNvPr>
          <p:cNvSpPr txBox="1"/>
          <p:nvPr/>
        </p:nvSpPr>
        <p:spPr>
          <a:xfrm>
            <a:off x="4320555" y="4725144"/>
            <a:ext cx="6120680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just"/>
            <a:r>
              <a:rPr lang="fr-FR" sz="2400" dirty="0">
                <a:solidFill>
                  <a:schemeClr val="accent5"/>
                </a:solidFill>
              </a:rPr>
              <a:t>peut survivre sur les surfaces pendant plusieurs heures, mais de simples désinfectants peuvent le tuer</a:t>
            </a: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576004" y="274638"/>
            <a:ext cx="972121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Transmission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3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8347" y="0"/>
            <a:ext cx="5857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036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Personnes touchées</a:t>
            </a:r>
          </a:p>
        </p:txBody>
      </p:sp>
      <p:grpSp>
        <p:nvGrpSpPr>
          <p:cNvPr id="4" name="Group 328">
            <a:extLst>
              <a:ext uri="{FF2B5EF4-FFF2-40B4-BE49-F238E27FC236}">
                <a16:creationId xmlns:a16="http://schemas.microsoft.com/office/drawing/2014/main" id="{28EC9AF5-E795-479C-8F86-96ABEE9549EA}"/>
              </a:ext>
            </a:extLst>
          </p:cNvPr>
          <p:cNvGrpSpPr/>
          <p:nvPr/>
        </p:nvGrpSpPr>
        <p:grpSpPr>
          <a:xfrm>
            <a:off x="2088307" y="3609804"/>
            <a:ext cx="2994914" cy="2693166"/>
            <a:chOff x="4597552" y="3263133"/>
            <a:chExt cx="2994914" cy="26931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627C33-AC78-4E07-922D-25CA8FDC9684}"/>
                </a:ext>
              </a:extLst>
            </p:cNvPr>
            <p:cNvSpPr/>
            <p:nvPr/>
          </p:nvSpPr>
          <p:spPr>
            <a:xfrm>
              <a:off x="4597552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65FA04-D14E-48BB-9465-291846BDBA60}"/>
                </a:ext>
              </a:extLst>
            </p:cNvPr>
            <p:cNvSpPr/>
            <p:nvPr/>
          </p:nvSpPr>
          <p:spPr>
            <a:xfrm>
              <a:off x="4897043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374D1B-1CEB-431A-9F06-E0FB1D3127E8}"/>
                </a:ext>
              </a:extLst>
            </p:cNvPr>
            <p:cNvSpPr/>
            <p:nvPr/>
          </p:nvSpPr>
          <p:spPr>
            <a:xfrm>
              <a:off x="5196535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E070B0-CCE8-47F4-AF05-C97C1C58571E}"/>
                </a:ext>
              </a:extLst>
            </p:cNvPr>
            <p:cNvSpPr/>
            <p:nvPr/>
          </p:nvSpPr>
          <p:spPr>
            <a:xfrm>
              <a:off x="5496026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D21890-53A7-4883-9350-7DB8F33550A6}"/>
                </a:ext>
              </a:extLst>
            </p:cNvPr>
            <p:cNvSpPr/>
            <p:nvPr/>
          </p:nvSpPr>
          <p:spPr>
            <a:xfrm>
              <a:off x="5795518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D67C6B-BD2A-43A4-8493-D3ADE2971320}"/>
                </a:ext>
              </a:extLst>
            </p:cNvPr>
            <p:cNvSpPr/>
            <p:nvPr/>
          </p:nvSpPr>
          <p:spPr>
            <a:xfrm>
              <a:off x="6095009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ED17B-D186-45AA-A1C8-867B1ECD1F8C}"/>
                </a:ext>
              </a:extLst>
            </p:cNvPr>
            <p:cNvSpPr/>
            <p:nvPr/>
          </p:nvSpPr>
          <p:spPr>
            <a:xfrm>
              <a:off x="6394500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F3739A-74A8-42D1-BDF3-2E4668E919E4}"/>
                </a:ext>
              </a:extLst>
            </p:cNvPr>
            <p:cNvSpPr/>
            <p:nvPr/>
          </p:nvSpPr>
          <p:spPr>
            <a:xfrm>
              <a:off x="6693992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B2D08F-0EFF-4262-9D4D-829A73D2F205}"/>
                </a:ext>
              </a:extLst>
            </p:cNvPr>
            <p:cNvSpPr/>
            <p:nvPr/>
          </p:nvSpPr>
          <p:spPr>
            <a:xfrm>
              <a:off x="6993483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394586-B6D0-4D99-B4E2-72E1A94B8FD8}"/>
                </a:ext>
              </a:extLst>
            </p:cNvPr>
            <p:cNvSpPr/>
            <p:nvPr/>
          </p:nvSpPr>
          <p:spPr>
            <a:xfrm>
              <a:off x="7292975" y="565705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D1BDB8-5E5C-4CF4-A42F-CABE47CAC581}"/>
                </a:ext>
              </a:extLst>
            </p:cNvPr>
            <p:cNvSpPr/>
            <p:nvPr/>
          </p:nvSpPr>
          <p:spPr>
            <a:xfrm>
              <a:off x="4597552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DE5CF6-87AB-4169-A39C-E025DE6931B6}"/>
                </a:ext>
              </a:extLst>
            </p:cNvPr>
            <p:cNvSpPr/>
            <p:nvPr/>
          </p:nvSpPr>
          <p:spPr>
            <a:xfrm>
              <a:off x="4897043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754084-D6A8-4C18-8AC1-AFD8722C05B0}"/>
                </a:ext>
              </a:extLst>
            </p:cNvPr>
            <p:cNvSpPr/>
            <p:nvPr/>
          </p:nvSpPr>
          <p:spPr>
            <a:xfrm>
              <a:off x="5196535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4D6356-EB3A-462F-8443-C08DECBF83E2}"/>
                </a:ext>
              </a:extLst>
            </p:cNvPr>
            <p:cNvSpPr/>
            <p:nvPr/>
          </p:nvSpPr>
          <p:spPr>
            <a:xfrm>
              <a:off x="5496026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2B7017-E56B-4D56-8713-982701B42849}"/>
                </a:ext>
              </a:extLst>
            </p:cNvPr>
            <p:cNvSpPr/>
            <p:nvPr/>
          </p:nvSpPr>
          <p:spPr>
            <a:xfrm>
              <a:off x="5795518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85A926-B9E1-475D-B544-E2521D2DE93A}"/>
                </a:ext>
              </a:extLst>
            </p:cNvPr>
            <p:cNvSpPr/>
            <p:nvPr/>
          </p:nvSpPr>
          <p:spPr>
            <a:xfrm>
              <a:off x="6095009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C73BB6-545B-4CCB-BDAE-57DE7EE3D87E}"/>
                </a:ext>
              </a:extLst>
            </p:cNvPr>
            <p:cNvSpPr/>
            <p:nvPr/>
          </p:nvSpPr>
          <p:spPr>
            <a:xfrm>
              <a:off x="6394500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E6F5F9-7352-4C6A-9253-5DCA893D57CE}"/>
                </a:ext>
              </a:extLst>
            </p:cNvPr>
            <p:cNvSpPr/>
            <p:nvPr/>
          </p:nvSpPr>
          <p:spPr>
            <a:xfrm>
              <a:off x="6693992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5D3590-3FCF-4197-86BF-3A41A281C927}"/>
                </a:ext>
              </a:extLst>
            </p:cNvPr>
            <p:cNvSpPr/>
            <p:nvPr/>
          </p:nvSpPr>
          <p:spPr>
            <a:xfrm>
              <a:off x="6993483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6EDDE3-8AD4-44A5-8AED-DE29F8D94555}"/>
                </a:ext>
              </a:extLst>
            </p:cNvPr>
            <p:cNvSpPr/>
            <p:nvPr/>
          </p:nvSpPr>
          <p:spPr>
            <a:xfrm>
              <a:off x="7292975" y="5357818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8E0CD0-AE69-424B-9C91-DCA6759B64DB}"/>
                </a:ext>
              </a:extLst>
            </p:cNvPr>
            <p:cNvSpPr/>
            <p:nvPr/>
          </p:nvSpPr>
          <p:spPr>
            <a:xfrm>
              <a:off x="4597552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3860D2-54AE-43AD-8168-A11F4D0109E3}"/>
                </a:ext>
              </a:extLst>
            </p:cNvPr>
            <p:cNvSpPr/>
            <p:nvPr/>
          </p:nvSpPr>
          <p:spPr>
            <a:xfrm>
              <a:off x="4897043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55FF71C-6F9A-4D3C-BB7A-2028D265076D}"/>
                </a:ext>
              </a:extLst>
            </p:cNvPr>
            <p:cNvSpPr/>
            <p:nvPr/>
          </p:nvSpPr>
          <p:spPr>
            <a:xfrm>
              <a:off x="5196535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579C7C-CCBF-42FA-A4A9-96ACB67005CC}"/>
                </a:ext>
              </a:extLst>
            </p:cNvPr>
            <p:cNvSpPr/>
            <p:nvPr/>
          </p:nvSpPr>
          <p:spPr>
            <a:xfrm>
              <a:off x="5496026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766FF2-5342-4E95-87BF-BCF0935CBF43}"/>
                </a:ext>
              </a:extLst>
            </p:cNvPr>
            <p:cNvSpPr/>
            <p:nvPr/>
          </p:nvSpPr>
          <p:spPr>
            <a:xfrm>
              <a:off x="5795518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D60A27B-1704-4B93-A5BA-E0754FB02B06}"/>
                </a:ext>
              </a:extLst>
            </p:cNvPr>
            <p:cNvSpPr/>
            <p:nvPr/>
          </p:nvSpPr>
          <p:spPr>
            <a:xfrm>
              <a:off x="6095009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31A028-1D8A-43FE-92FC-D667AED1C55D}"/>
                </a:ext>
              </a:extLst>
            </p:cNvPr>
            <p:cNvSpPr/>
            <p:nvPr/>
          </p:nvSpPr>
          <p:spPr>
            <a:xfrm>
              <a:off x="6394500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E115D3-A9D9-422D-AC4E-04356A51FB59}"/>
                </a:ext>
              </a:extLst>
            </p:cNvPr>
            <p:cNvSpPr/>
            <p:nvPr/>
          </p:nvSpPr>
          <p:spPr>
            <a:xfrm>
              <a:off x="6693992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C450807-975E-4D72-9E04-85EF9AE73C3C}"/>
                </a:ext>
              </a:extLst>
            </p:cNvPr>
            <p:cNvSpPr/>
            <p:nvPr/>
          </p:nvSpPr>
          <p:spPr>
            <a:xfrm>
              <a:off x="6993483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51B419-8E5F-4BA1-841F-8C9BD8D72858}"/>
                </a:ext>
              </a:extLst>
            </p:cNvPr>
            <p:cNvSpPr/>
            <p:nvPr/>
          </p:nvSpPr>
          <p:spPr>
            <a:xfrm>
              <a:off x="7292975" y="5058577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EA2401-6306-4DC8-9650-D013AE64CD1E}"/>
                </a:ext>
              </a:extLst>
            </p:cNvPr>
            <p:cNvSpPr/>
            <p:nvPr/>
          </p:nvSpPr>
          <p:spPr>
            <a:xfrm>
              <a:off x="4597552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FBA55-7226-4DE2-B676-10A48F6F7901}"/>
                </a:ext>
              </a:extLst>
            </p:cNvPr>
            <p:cNvSpPr/>
            <p:nvPr/>
          </p:nvSpPr>
          <p:spPr>
            <a:xfrm>
              <a:off x="4897043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5B123D-1034-4720-A427-23CB8C272C03}"/>
                </a:ext>
              </a:extLst>
            </p:cNvPr>
            <p:cNvSpPr/>
            <p:nvPr/>
          </p:nvSpPr>
          <p:spPr>
            <a:xfrm>
              <a:off x="5196535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ED8BEA8-06FC-4BA2-B9C1-21952EE27E60}"/>
                </a:ext>
              </a:extLst>
            </p:cNvPr>
            <p:cNvSpPr/>
            <p:nvPr/>
          </p:nvSpPr>
          <p:spPr>
            <a:xfrm>
              <a:off x="5496026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01C3C3-6C82-4418-B2FF-CA91AA1BD641}"/>
                </a:ext>
              </a:extLst>
            </p:cNvPr>
            <p:cNvSpPr/>
            <p:nvPr/>
          </p:nvSpPr>
          <p:spPr>
            <a:xfrm>
              <a:off x="5795518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9F5F58-5C03-45F4-A729-85A833513AA6}"/>
                </a:ext>
              </a:extLst>
            </p:cNvPr>
            <p:cNvSpPr/>
            <p:nvPr/>
          </p:nvSpPr>
          <p:spPr>
            <a:xfrm>
              <a:off x="6095009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80C2374-9869-4CA6-9C77-82E3AAE0D17D}"/>
                </a:ext>
              </a:extLst>
            </p:cNvPr>
            <p:cNvSpPr/>
            <p:nvPr/>
          </p:nvSpPr>
          <p:spPr>
            <a:xfrm>
              <a:off x="6394500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58B194-64F1-439B-A41B-4BA4D2AAE37A}"/>
                </a:ext>
              </a:extLst>
            </p:cNvPr>
            <p:cNvSpPr/>
            <p:nvPr/>
          </p:nvSpPr>
          <p:spPr>
            <a:xfrm>
              <a:off x="6693992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5E18472-B4C2-425B-9B4F-166ED61E7142}"/>
                </a:ext>
              </a:extLst>
            </p:cNvPr>
            <p:cNvSpPr/>
            <p:nvPr/>
          </p:nvSpPr>
          <p:spPr>
            <a:xfrm>
              <a:off x="6993483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4F68443-EB11-4426-8ECC-3A14E04BB3D0}"/>
                </a:ext>
              </a:extLst>
            </p:cNvPr>
            <p:cNvSpPr/>
            <p:nvPr/>
          </p:nvSpPr>
          <p:spPr>
            <a:xfrm>
              <a:off x="7292975" y="475933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92AF040-BA39-46BE-9271-7F364A5B248E}"/>
                </a:ext>
              </a:extLst>
            </p:cNvPr>
            <p:cNvSpPr/>
            <p:nvPr/>
          </p:nvSpPr>
          <p:spPr>
            <a:xfrm>
              <a:off x="4597552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16258B-33F1-4A12-ADAF-2A89A3671C30}"/>
                </a:ext>
              </a:extLst>
            </p:cNvPr>
            <p:cNvSpPr/>
            <p:nvPr/>
          </p:nvSpPr>
          <p:spPr>
            <a:xfrm>
              <a:off x="4897043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DA007E6-F948-43B3-A2E8-FD4430863EBD}"/>
                </a:ext>
              </a:extLst>
            </p:cNvPr>
            <p:cNvSpPr/>
            <p:nvPr/>
          </p:nvSpPr>
          <p:spPr>
            <a:xfrm>
              <a:off x="5196535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9371A00-92AA-4F72-96FE-15A8DF704D02}"/>
                </a:ext>
              </a:extLst>
            </p:cNvPr>
            <p:cNvSpPr/>
            <p:nvPr/>
          </p:nvSpPr>
          <p:spPr>
            <a:xfrm>
              <a:off x="5496026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8938AA-217F-42A2-BBA9-7CEAD370A086}"/>
                </a:ext>
              </a:extLst>
            </p:cNvPr>
            <p:cNvSpPr/>
            <p:nvPr/>
          </p:nvSpPr>
          <p:spPr>
            <a:xfrm>
              <a:off x="5795518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759C7B6-BC6C-47FA-AE0D-373C2B6319D0}"/>
                </a:ext>
              </a:extLst>
            </p:cNvPr>
            <p:cNvSpPr/>
            <p:nvPr/>
          </p:nvSpPr>
          <p:spPr>
            <a:xfrm>
              <a:off x="6095009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3A8511-5194-4FAD-884C-E8D919967D86}"/>
                </a:ext>
              </a:extLst>
            </p:cNvPr>
            <p:cNvSpPr/>
            <p:nvPr/>
          </p:nvSpPr>
          <p:spPr>
            <a:xfrm>
              <a:off x="6394500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36B345-BE35-45E5-9035-4C101FCF8BFE}"/>
                </a:ext>
              </a:extLst>
            </p:cNvPr>
            <p:cNvSpPr/>
            <p:nvPr/>
          </p:nvSpPr>
          <p:spPr>
            <a:xfrm>
              <a:off x="6693992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A59162B-D220-4344-940F-57D8703EB8F2}"/>
                </a:ext>
              </a:extLst>
            </p:cNvPr>
            <p:cNvSpPr/>
            <p:nvPr/>
          </p:nvSpPr>
          <p:spPr>
            <a:xfrm>
              <a:off x="6993483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4504882-83C4-4D5E-B5F0-011376D240F2}"/>
                </a:ext>
              </a:extLst>
            </p:cNvPr>
            <p:cNvSpPr/>
            <p:nvPr/>
          </p:nvSpPr>
          <p:spPr>
            <a:xfrm>
              <a:off x="7292975" y="4460096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0BB3B8-ABE2-4419-BAD9-2CCA1DC3D007}"/>
                </a:ext>
              </a:extLst>
            </p:cNvPr>
            <p:cNvSpPr/>
            <p:nvPr/>
          </p:nvSpPr>
          <p:spPr>
            <a:xfrm>
              <a:off x="4597552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A363EB2-79BE-4F59-90F9-30ED6FEEBCDE}"/>
                </a:ext>
              </a:extLst>
            </p:cNvPr>
            <p:cNvSpPr/>
            <p:nvPr/>
          </p:nvSpPr>
          <p:spPr>
            <a:xfrm>
              <a:off x="4897043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1B2D2E3-9842-42D2-A555-24E86B0E8A0D}"/>
                </a:ext>
              </a:extLst>
            </p:cNvPr>
            <p:cNvSpPr/>
            <p:nvPr/>
          </p:nvSpPr>
          <p:spPr>
            <a:xfrm>
              <a:off x="5196535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523A310-AA52-4C3B-B4D7-09F18DFD7D97}"/>
                </a:ext>
              </a:extLst>
            </p:cNvPr>
            <p:cNvSpPr/>
            <p:nvPr/>
          </p:nvSpPr>
          <p:spPr>
            <a:xfrm>
              <a:off x="5496026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2FF0A8C-F047-4E6E-B404-762366651E5A}"/>
                </a:ext>
              </a:extLst>
            </p:cNvPr>
            <p:cNvSpPr/>
            <p:nvPr/>
          </p:nvSpPr>
          <p:spPr>
            <a:xfrm>
              <a:off x="5795518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3707DA-53D8-47C7-9AD7-C7DA676F7666}"/>
                </a:ext>
              </a:extLst>
            </p:cNvPr>
            <p:cNvSpPr/>
            <p:nvPr/>
          </p:nvSpPr>
          <p:spPr>
            <a:xfrm>
              <a:off x="6095009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A91BD1C-1B20-4363-A571-4CB8A34D4145}"/>
                </a:ext>
              </a:extLst>
            </p:cNvPr>
            <p:cNvSpPr/>
            <p:nvPr/>
          </p:nvSpPr>
          <p:spPr>
            <a:xfrm>
              <a:off x="6394500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21670D2-A5F2-4F26-AC51-E34BA55F09CC}"/>
                </a:ext>
              </a:extLst>
            </p:cNvPr>
            <p:cNvSpPr/>
            <p:nvPr/>
          </p:nvSpPr>
          <p:spPr>
            <a:xfrm>
              <a:off x="6693992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A24FED7-B479-4A95-962E-E16E2BBADC3B}"/>
                </a:ext>
              </a:extLst>
            </p:cNvPr>
            <p:cNvSpPr/>
            <p:nvPr/>
          </p:nvSpPr>
          <p:spPr>
            <a:xfrm>
              <a:off x="6993483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B9F5ED-56E5-49E6-AA11-A2316149F23B}"/>
                </a:ext>
              </a:extLst>
            </p:cNvPr>
            <p:cNvSpPr/>
            <p:nvPr/>
          </p:nvSpPr>
          <p:spPr>
            <a:xfrm>
              <a:off x="7292975" y="4160855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35CBF8-A9F5-4CBF-9D0A-75FB3801C2D5}"/>
                </a:ext>
              </a:extLst>
            </p:cNvPr>
            <p:cNvSpPr/>
            <p:nvPr/>
          </p:nvSpPr>
          <p:spPr>
            <a:xfrm>
              <a:off x="4597552" y="3861614"/>
              <a:ext cx="299491" cy="2992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9E3FA31-B39F-4DB6-AA72-0CE1A053FB8F}"/>
                </a:ext>
              </a:extLst>
            </p:cNvPr>
            <p:cNvSpPr/>
            <p:nvPr/>
          </p:nvSpPr>
          <p:spPr>
            <a:xfrm>
              <a:off x="4897043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E96B61A-304B-4904-A36C-5F13840FACEA}"/>
                </a:ext>
              </a:extLst>
            </p:cNvPr>
            <p:cNvSpPr/>
            <p:nvPr/>
          </p:nvSpPr>
          <p:spPr>
            <a:xfrm>
              <a:off x="5196535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F52E342-CE89-4037-B6DE-6594CF4BF2A4}"/>
                </a:ext>
              </a:extLst>
            </p:cNvPr>
            <p:cNvSpPr/>
            <p:nvPr/>
          </p:nvSpPr>
          <p:spPr>
            <a:xfrm>
              <a:off x="5496026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55032F4-FE13-4A34-BE81-E12D891534DD}"/>
                </a:ext>
              </a:extLst>
            </p:cNvPr>
            <p:cNvSpPr/>
            <p:nvPr/>
          </p:nvSpPr>
          <p:spPr>
            <a:xfrm>
              <a:off x="5795518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CF282D-B5D3-4CEB-91FB-62AFBBC18E4D}"/>
                </a:ext>
              </a:extLst>
            </p:cNvPr>
            <p:cNvSpPr/>
            <p:nvPr/>
          </p:nvSpPr>
          <p:spPr>
            <a:xfrm>
              <a:off x="6095009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6666714-CE72-46C8-B0D3-7DF504338DFB}"/>
                </a:ext>
              </a:extLst>
            </p:cNvPr>
            <p:cNvSpPr/>
            <p:nvPr/>
          </p:nvSpPr>
          <p:spPr>
            <a:xfrm>
              <a:off x="6394500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8C0FC3E-092C-4EF1-8846-38D9E6E52920}"/>
                </a:ext>
              </a:extLst>
            </p:cNvPr>
            <p:cNvSpPr/>
            <p:nvPr/>
          </p:nvSpPr>
          <p:spPr>
            <a:xfrm>
              <a:off x="6693992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EE2C9E9-2AA6-44DB-AA08-446C7A6F6A2D}"/>
                </a:ext>
              </a:extLst>
            </p:cNvPr>
            <p:cNvSpPr/>
            <p:nvPr/>
          </p:nvSpPr>
          <p:spPr>
            <a:xfrm>
              <a:off x="6993483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4E62AEF-EFE9-4F4E-B7A4-017132F4077C}"/>
                </a:ext>
              </a:extLst>
            </p:cNvPr>
            <p:cNvSpPr/>
            <p:nvPr/>
          </p:nvSpPr>
          <p:spPr>
            <a:xfrm>
              <a:off x="7292975" y="386161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A3D3C84-4431-411B-8EB3-DFBD38D53621}"/>
                </a:ext>
              </a:extLst>
            </p:cNvPr>
            <p:cNvSpPr/>
            <p:nvPr/>
          </p:nvSpPr>
          <p:spPr>
            <a:xfrm>
              <a:off x="4597552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8CCB4CD-3F79-400F-9902-14049816A08A}"/>
                </a:ext>
              </a:extLst>
            </p:cNvPr>
            <p:cNvSpPr/>
            <p:nvPr/>
          </p:nvSpPr>
          <p:spPr>
            <a:xfrm>
              <a:off x="4897043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4CDEC31-E35B-4F51-B998-45EEB868D98E}"/>
                </a:ext>
              </a:extLst>
            </p:cNvPr>
            <p:cNvSpPr/>
            <p:nvPr/>
          </p:nvSpPr>
          <p:spPr>
            <a:xfrm>
              <a:off x="5196535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15F190F-AB48-4835-8EC5-ABF39D221E54}"/>
                </a:ext>
              </a:extLst>
            </p:cNvPr>
            <p:cNvSpPr/>
            <p:nvPr/>
          </p:nvSpPr>
          <p:spPr>
            <a:xfrm>
              <a:off x="5496026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D4D8454-435D-4D15-A941-E8D12B9CC3A3}"/>
                </a:ext>
              </a:extLst>
            </p:cNvPr>
            <p:cNvSpPr/>
            <p:nvPr/>
          </p:nvSpPr>
          <p:spPr>
            <a:xfrm>
              <a:off x="5795518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C50F700-8B14-4429-95B1-6D06229800AE}"/>
                </a:ext>
              </a:extLst>
            </p:cNvPr>
            <p:cNvSpPr/>
            <p:nvPr/>
          </p:nvSpPr>
          <p:spPr>
            <a:xfrm>
              <a:off x="6095009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963D351-9D44-4B51-9675-9308ED06BD10}"/>
                </a:ext>
              </a:extLst>
            </p:cNvPr>
            <p:cNvSpPr/>
            <p:nvPr/>
          </p:nvSpPr>
          <p:spPr>
            <a:xfrm>
              <a:off x="6394500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BE2BC31-C546-40BD-AF89-84EDE81B98AB}"/>
                </a:ext>
              </a:extLst>
            </p:cNvPr>
            <p:cNvSpPr/>
            <p:nvPr/>
          </p:nvSpPr>
          <p:spPr>
            <a:xfrm>
              <a:off x="6693992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E0A7806-C6DB-43F5-8015-FF4330CF2985}"/>
                </a:ext>
              </a:extLst>
            </p:cNvPr>
            <p:cNvSpPr/>
            <p:nvPr/>
          </p:nvSpPr>
          <p:spPr>
            <a:xfrm>
              <a:off x="6993483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F36BB02-8678-4089-B210-6895D48F9B01}"/>
                </a:ext>
              </a:extLst>
            </p:cNvPr>
            <p:cNvSpPr/>
            <p:nvPr/>
          </p:nvSpPr>
          <p:spPr>
            <a:xfrm>
              <a:off x="7292975" y="356237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D6AAEBF-FE4D-4DF4-81D9-AE84992383FB}"/>
                </a:ext>
              </a:extLst>
            </p:cNvPr>
            <p:cNvSpPr/>
            <p:nvPr/>
          </p:nvSpPr>
          <p:spPr>
            <a:xfrm>
              <a:off x="4597552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7E17968-740F-4487-B890-19C7BB4ED631}"/>
                </a:ext>
              </a:extLst>
            </p:cNvPr>
            <p:cNvSpPr/>
            <p:nvPr/>
          </p:nvSpPr>
          <p:spPr>
            <a:xfrm>
              <a:off x="4897043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1ED3DD-2B89-406F-9C80-F8DD5B7D82D4}"/>
                </a:ext>
              </a:extLst>
            </p:cNvPr>
            <p:cNvSpPr/>
            <p:nvPr/>
          </p:nvSpPr>
          <p:spPr>
            <a:xfrm>
              <a:off x="5196535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4A65874-2687-4F6B-A044-77EC508180D0}"/>
                </a:ext>
              </a:extLst>
            </p:cNvPr>
            <p:cNvSpPr/>
            <p:nvPr/>
          </p:nvSpPr>
          <p:spPr>
            <a:xfrm>
              <a:off x="5496026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7313DE7-6112-4546-ABE4-A59898B1D567}"/>
                </a:ext>
              </a:extLst>
            </p:cNvPr>
            <p:cNvSpPr/>
            <p:nvPr/>
          </p:nvSpPr>
          <p:spPr>
            <a:xfrm>
              <a:off x="5795518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444D041-3B19-47E6-9455-5A8E8B06CA48}"/>
                </a:ext>
              </a:extLst>
            </p:cNvPr>
            <p:cNvSpPr/>
            <p:nvPr/>
          </p:nvSpPr>
          <p:spPr>
            <a:xfrm>
              <a:off x="6095009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2EDDA0-3D80-4A36-A917-DD092A617484}"/>
                </a:ext>
              </a:extLst>
            </p:cNvPr>
            <p:cNvSpPr/>
            <p:nvPr/>
          </p:nvSpPr>
          <p:spPr>
            <a:xfrm>
              <a:off x="6394500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3A497B0-EEBB-4A6C-AF59-13B1F44D5A6D}"/>
                </a:ext>
              </a:extLst>
            </p:cNvPr>
            <p:cNvSpPr/>
            <p:nvPr/>
          </p:nvSpPr>
          <p:spPr>
            <a:xfrm>
              <a:off x="6693992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9134F84-48A6-434E-B59D-22F341E03DF4}"/>
                </a:ext>
              </a:extLst>
            </p:cNvPr>
            <p:cNvSpPr/>
            <p:nvPr/>
          </p:nvSpPr>
          <p:spPr>
            <a:xfrm>
              <a:off x="6993483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C9C312B-E2F7-4A14-8A17-73EEDF6A254E}"/>
                </a:ext>
              </a:extLst>
            </p:cNvPr>
            <p:cNvSpPr/>
            <p:nvPr/>
          </p:nvSpPr>
          <p:spPr>
            <a:xfrm>
              <a:off x="7292975" y="326313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329">
            <a:extLst>
              <a:ext uri="{FF2B5EF4-FFF2-40B4-BE49-F238E27FC236}">
                <a16:creationId xmlns:a16="http://schemas.microsoft.com/office/drawing/2014/main" id="{40529212-DCE4-4561-BE7C-7C7B21B5ECA0}"/>
              </a:ext>
            </a:extLst>
          </p:cNvPr>
          <p:cNvGrpSpPr/>
          <p:nvPr/>
        </p:nvGrpSpPr>
        <p:grpSpPr>
          <a:xfrm>
            <a:off x="5884058" y="3771378"/>
            <a:ext cx="2994914" cy="2393926"/>
            <a:chOff x="8358886" y="2970242"/>
            <a:chExt cx="2994914" cy="2393926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A181895-6A9A-4305-971E-613C48135139}"/>
                </a:ext>
              </a:extLst>
            </p:cNvPr>
            <p:cNvSpPr/>
            <p:nvPr/>
          </p:nvSpPr>
          <p:spPr>
            <a:xfrm>
              <a:off x="8358886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CCA2E5D-5A2D-4797-B03D-01297401D5EB}"/>
                </a:ext>
              </a:extLst>
            </p:cNvPr>
            <p:cNvSpPr/>
            <p:nvPr/>
          </p:nvSpPr>
          <p:spPr>
            <a:xfrm>
              <a:off x="8658377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4706F9E-FF07-46AE-A355-EB2E14DAA87A}"/>
                </a:ext>
              </a:extLst>
            </p:cNvPr>
            <p:cNvSpPr/>
            <p:nvPr/>
          </p:nvSpPr>
          <p:spPr>
            <a:xfrm>
              <a:off x="8957869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859B34E-34F1-4850-BBCF-76B8C2620AC7}"/>
                </a:ext>
              </a:extLst>
            </p:cNvPr>
            <p:cNvSpPr/>
            <p:nvPr/>
          </p:nvSpPr>
          <p:spPr>
            <a:xfrm>
              <a:off x="9257360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7FD9F31-AA13-4E55-950D-12D33D63E8BA}"/>
                </a:ext>
              </a:extLst>
            </p:cNvPr>
            <p:cNvSpPr/>
            <p:nvPr/>
          </p:nvSpPr>
          <p:spPr>
            <a:xfrm>
              <a:off x="9556852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DD105CA-09C3-419B-BEAD-A9DEEB559EA0}"/>
                </a:ext>
              </a:extLst>
            </p:cNvPr>
            <p:cNvSpPr/>
            <p:nvPr/>
          </p:nvSpPr>
          <p:spPr>
            <a:xfrm>
              <a:off x="9856343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2B4F40D-4651-4038-B995-20F0D20F60BE}"/>
                </a:ext>
              </a:extLst>
            </p:cNvPr>
            <p:cNvSpPr/>
            <p:nvPr/>
          </p:nvSpPr>
          <p:spPr>
            <a:xfrm>
              <a:off x="10155834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D9E8704-97C7-458F-A07F-7448A3F11A1B}"/>
                </a:ext>
              </a:extLst>
            </p:cNvPr>
            <p:cNvSpPr/>
            <p:nvPr/>
          </p:nvSpPr>
          <p:spPr>
            <a:xfrm>
              <a:off x="10455326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8DC0B83-78E2-4DEB-BA78-DB5EC32B06D1}"/>
                </a:ext>
              </a:extLst>
            </p:cNvPr>
            <p:cNvSpPr/>
            <p:nvPr/>
          </p:nvSpPr>
          <p:spPr>
            <a:xfrm>
              <a:off x="10754817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60BC53E-677E-4F73-B5A9-9AA341605661}"/>
                </a:ext>
              </a:extLst>
            </p:cNvPr>
            <p:cNvSpPr/>
            <p:nvPr/>
          </p:nvSpPr>
          <p:spPr>
            <a:xfrm>
              <a:off x="11054309" y="5064927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94B965E-EDC6-4B60-B0C5-40F199BB66D5}"/>
                </a:ext>
              </a:extLst>
            </p:cNvPr>
            <p:cNvSpPr/>
            <p:nvPr/>
          </p:nvSpPr>
          <p:spPr>
            <a:xfrm>
              <a:off x="8358886" y="4765686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4819DAC-AD61-4623-A243-CAF08E489A31}"/>
                </a:ext>
              </a:extLst>
            </p:cNvPr>
            <p:cNvSpPr/>
            <p:nvPr/>
          </p:nvSpPr>
          <p:spPr>
            <a:xfrm>
              <a:off x="8658377" y="4765686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3FB1C5D-6B1F-489D-B035-302FD3C85989}"/>
                </a:ext>
              </a:extLst>
            </p:cNvPr>
            <p:cNvSpPr/>
            <p:nvPr/>
          </p:nvSpPr>
          <p:spPr>
            <a:xfrm>
              <a:off x="8957869" y="4765686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5A8B179-0D73-4A0C-A5DE-72BEDB0C68C4}"/>
                </a:ext>
              </a:extLst>
            </p:cNvPr>
            <p:cNvSpPr/>
            <p:nvPr/>
          </p:nvSpPr>
          <p:spPr>
            <a:xfrm>
              <a:off x="9257360" y="4765686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1E98CCE-5647-4E8A-9196-7CFC0892F5F9}"/>
                </a:ext>
              </a:extLst>
            </p:cNvPr>
            <p:cNvSpPr/>
            <p:nvPr/>
          </p:nvSpPr>
          <p:spPr>
            <a:xfrm>
              <a:off x="9556852" y="4765686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ED2D145E-6049-4483-BCF8-8E7B6A9E17C4}"/>
                </a:ext>
              </a:extLst>
            </p:cNvPr>
            <p:cNvSpPr/>
            <p:nvPr/>
          </p:nvSpPr>
          <p:spPr>
            <a:xfrm>
              <a:off x="9856343" y="4765686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67FF409-829A-4D61-8EFA-0446D1FA2EE7}"/>
                </a:ext>
              </a:extLst>
            </p:cNvPr>
            <p:cNvSpPr/>
            <p:nvPr/>
          </p:nvSpPr>
          <p:spPr>
            <a:xfrm>
              <a:off x="10155834" y="4765686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E480255-3197-4F40-8560-E2F1F0264F8B}"/>
                </a:ext>
              </a:extLst>
            </p:cNvPr>
            <p:cNvSpPr/>
            <p:nvPr/>
          </p:nvSpPr>
          <p:spPr>
            <a:xfrm>
              <a:off x="10455326" y="4765686"/>
              <a:ext cx="299491" cy="29924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479F29F-F76F-41EE-9642-8483A58481D2}"/>
                </a:ext>
              </a:extLst>
            </p:cNvPr>
            <p:cNvSpPr/>
            <p:nvPr/>
          </p:nvSpPr>
          <p:spPr>
            <a:xfrm>
              <a:off x="10754817" y="476568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CA53C1A-6A9F-4A85-B42F-490073B2A999}"/>
                </a:ext>
              </a:extLst>
            </p:cNvPr>
            <p:cNvSpPr/>
            <p:nvPr/>
          </p:nvSpPr>
          <p:spPr>
            <a:xfrm>
              <a:off x="11054309" y="476568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D4AA6F8-A7AF-45C2-BA33-6685C8C825D4}"/>
                </a:ext>
              </a:extLst>
            </p:cNvPr>
            <p:cNvSpPr/>
            <p:nvPr/>
          </p:nvSpPr>
          <p:spPr>
            <a:xfrm>
              <a:off x="8358886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143B255E-5D82-48AF-8A3F-131C34E83FB8}"/>
                </a:ext>
              </a:extLst>
            </p:cNvPr>
            <p:cNvSpPr/>
            <p:nvPr/>
          </p:nvSpPr>
          <p:spPr>
            <a:xfrm>
              <a:off x="8658377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E18DB23-5C17-4DF9-9D4B-AD854149759D}"/>
                </a:ext>
              </a:extLst>
            </p:cNvPr>
            <p:cNvSpPr/>
            <p:nvPr/>
          </p:nvSpPr>
          <p:spPr>
            <a:xfrm>
              <a:off x="8957869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6A6F8EE-99D2-41D8-B129-731DB773B2FC}"/>
                </a:ext>
              </a:extLst>
            </p:cNvPr>
            <p:cNvSpPr/>
            <p:nvPr/>
          </p:nvSpPr>
          <p:spPr>
            <a:xfrm>
              <a:off x="9257360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BEE7D4EE-201C-4C1C-8641-8ECA282B106D}"/>
                </a:ext>
              </a:extLst>
            </p:cNvPr>
            <p:cNvSpPr/>
            <p:nvPr/>
          </p:nvSpPr>
          <p:spPr>
            <a:xfrm>
              <a:off x="9556852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CAEACDD-2FED-4F48-8F4E-71C379F55079}"/>
                </a:ext>
              </a:extLst>
            </p:cNvPr>
            <p:cNvSpPr/>
            <p:nvPr/>
          </p:nvSpPr>
          <p:spPr>
            <a:xfrm>
              <a:off x="9856343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188E0328-7525-4C13-821C-6BC894F1EE33}"/>
                </a:ext>
              </a:extLst>
            </p:cNvPr>
            <p:cNvSpPr/>
            <p:nvPr/>
          </p:nvSpPr>
          <p:spPr>
            <a:xfrm>
              <a:off x="10155834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6254013-C2C7-4A69-9C60-9F23BCC086C7}"/>
                </a:ext>
              </a:extLst>
            </p:cNvPr>
            <p:cNvSpPr/>
            <p:nvPr/>
          </p:nvSpPr>
          <p:spPr>
            <a:xfrm>
              <a:off x="10455326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489A1E2-3B2C-4376-821E-7326383E6BFB}"/>
                </a:ext>
              </a:extLst>
            </p:cNvPr>
            <p:cNvSpPr/>
            <p:nvPr/>
          </p:nvSpPr>
          <p:spPr>
            <a:xfrm>
              <a:off x="10754817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445067B-5168-4B26-A475-9FE3D86C45F2}"/>
                </a:ext>
              </a:extLst>
            </p:cNvPr>
            <p:cNvSpPr/>
            <p:nvPr/>
          </p:nvSpPr>
          <p:spPr>
            <a:xfrm>
              <a:off x="11054309" y="4466446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5682A74-F070-4699-A523-2BE495176D5F}"/>
                </a:ext>
              </a:extLst>
            </p:cNvPr>
            <p:cNvSpPr/>
            <p:nvPr/>
          </p:nvSpPr>
          <p:spPr>
            <a:xfrm>
              <a:off x="8358886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2F266DF-CE1D-4280-B30D-4C1BBF02EB13}"/>
                </a:ext>
              </a:extLst>
            </p:cNvPr>
            <p:cNvSpPr/>
            <p:nvPr/>
          </p:nvSpPr>
          <p:spPr>
            <a:xfrm>
              <a:off x="8658377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FFD0491-CB17-4DEE-8755-A0E3DC9609A7}"/>
                </a:ext>
              </a:extLst>
            </p:cNvPr>
            <p:cNvSpPr/>
            <p:nvPr/>
          </p:nvSpPr>
          <p:spPr>
            <a:xfrm>
              <a:off x="8957869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03A4F9E-EDFA-463F-9CE5-2EC29DB901E3}"/>
                </a:ext>
              </a:extLst>
            </p:cNvPr>
            <p:cNvSpPr/>
            <p:nvPr/>
          </p:nvSpPr>
          <p:spPr>
            <a:xfrm>
              <a:off x="9257360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FA9FEE2-4DE6-499E-8740-52E255246692}"/>
                </a:ext>
              </a:extLst>
            </p:cNvPr>
            <p:cNvSpPr/>
            <p:nvPr/>
          </p:nvSpPr>
          <p:spPr>
            <a:xfrm>
              <a:off x="9556852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3F10BE0B-2D5A-46EB-AE41-B57D3268B6E3}"/>
                </a:ext>
              </a:extLst>
            </p:cNvPr>
            <p:cNvSpPr/>
            <p:nvPr/>
          </p:nvSpPr>
          <p:spPr>
            <a:xfrm>
              <a:off x="9856343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3948A85-90F3-4BD2-A716-F99EE4C85C2E}"/>
                </a:ext>
              </a:extLst>
            </p:cNvPr>
            <p:cNvSpPr/>
            <p:nvPr/>
          </p:nvSpPr>
          <p:spPr>
            <a:xfrm>
              <a:off x="10155834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C0464C0-CC57-4D4E-867F-EB3A97E0EC04}"/>
                </a:ext>
              </a:extLst>
            </p:cNvPr>
            <p:cNvSpPr/>
            <p:nvPr/>
          </p:nvSpPr>
          <p:spPr>
            <a:xfrm>
              <a:off x="10455326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BCCCA23-7B2C-4438-92F9-F563259A0678}"/>
                </a:ext>
              </a:extLst>
            </p:cNvPr>
            <p:cNvSpPr/>
            <p:nvPr/>
          </p:nvSpPr>
          <p:spPr>
            <a:xfrm>
              <a:off x="10754817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2E8319C-6AED-4BC7-B5DB-A87996FA5FB2}"/>
                </a:ext>
              </a:extLst>
            </p:cNvPr>
            <p:cNvSpPr/>
            <p:nvPr/>
          </p:nvSpPr>
          <p:spPr>
            <a:xfrm>
              <a:off x="11054309" y="4167205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B134E044-30F2-4078-8F88-F9CEF36C25C5}"/>
                </a:ext>
              </a:extLst>
            </p:cNvPr>
            <p:cNvSpPr/>
            <p:nvPr/>
          </p:nvSpPr>
          <p:spPr>
            <a:xfrm>
              <a:off x="8358886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BE2733A-7E39-4314-9A3B-2F55B6EB0991}"/>
                </a:ext>
              </a:extLst>
            </p:cNvPr>
            <p:cNvSpPr/>
            <p:nvPr/>
          </p:nvSpPr>
          <p:spPr>
            <a:xfrm>
              <a:off x="8658377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1B208B3-F949-4020-88FA-599ABEE2D7E0}"/>
                </a:ext>
              </a:extLst>
            </p:cNvPr>
            <p:cNvSpPr/>
            <p:nvPr/>
          </p:nvSpPr>
          <p:spPr>
            <a:xfrm>
              <a:off x="8957869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605A9E2-3ECA-4B06-A21C-D47D63B8FFC6}"/>
                </a:ext>
              </a:extLst>
            </p:cNvPr>
            <p:cNvSpPr/>
            <p:nvPr/>
          </p:nvSpPr>
          <p:spPr>
            <a:xfrm>
              <a:off x="9257360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3D10D3-078A-4035-A170-BEF3CECE212D}"/>
                </a:ext>
              </a:extLst>
            </p:cNvPr>
            <p:cNvSpPr/>
            <p:nvPr/>
          </p:nvSpPr>
          <p:spPr>
            <a:xfrm>
              <a:off x="9556852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B9D7E93-695B-4B17-BA9F-213A544EE352}"/>
                </a:ext>
              </a:extLst>
            </p:cNvPr>
            <p:cNvSpPr/>
            <p:nvPr/>
          </p:nvSpPr>
          <p:spPr>
            <a:xfrm>
              <a:off x="9856343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EDA2C47-93E7-45FC-8D1C-17676B9A8F7E}"/>
                </a:ext>
              </a:extLst>
            </p:cNvPr>
            <p:cNvSpPr/>
            <p:nvPr/>
          </p:nvSpPr>
          <p:spPr>
            <a:xfrm>
              <a:off x="10155834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9466641-15ED-4A0C-823C-0F5543CFF555}"/>
                </a:ext>
              </a:extLst>
            </p:cNvPr>
            <p:cNvSpPr/>
            <p:nvPr/>
          </p:nvSpPr>
          <p:spPr>
            <a:xfrm>
              <a:off x="10455326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D274456-1021-4370-84D7-2120D608554F}"/>
                </a:ext>
              </a:extLst>
            </p:cNvPr>
            <p:cNvSpPr/>
            <p:nvPr/>
          </p:nvSpPr>
          <p:spPr>
            <a:xfrm>
              <a:off x="10754817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402A601-A678-449A-AB2C-A1E6117AFB52}"/>
                </a:ext>
              </a:extLst>
            </p:cNvPr>
            <p:cNvSpPr/>
            <p:nvPr/>
          </p:nvSpPr>
          <p:spPr>
            <a:xfrm>
              <a:off x="11054309" y="3867964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6D633EF-E970-4E0F-87A2-973F731716D3}"/>
                </a:ext>
              </a:extLst>
            </p:cNvPr>
            <p:cNvSpPr/>
            <p:nvPr/>
          </p:nvSpPr>
          <p:spPr>
            <a:xfrm>
              <a:off x="8358886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008240A-FB50-400F-9E37-8786D34E0DA8}"/>
                </a:ext>
              </a:extLst>
            </p:cNvPr>
            <p:cNvSpPr/>
            <p:nvPr/>
          </p:nvSpPr>
          <p:spPr>
            <a:xfrm>
              <a:off x="8658377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3897918-85DA-4287-A56B-9214FD52AB13}"/>
                </a:ext>
              </a:extLst>
            </p:cNvPr>
            <p:cNvSpPr/>
            <p:nvPr/>
          </p:nvSpPr>
          <p:spPr>
            <a:xfrm>
              <a:off x="8957869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8E90614-7235-42AA-B0AD-A2518DC42937}"/>
                </a:ext>
              </a:extLst>
            </p:cNvPr>
            <p:cNvSpPr/>
            <p:nvPr/>
          </p:nvSpPr>
          <p:spPr>
            <a:xfrm>
              <a:off x="9257360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42253EEE-B98C-42A3-8753-BAF2E89D89F2}"/>
                </a:ext>
              </a:extLst>
            </p:cNvPr>
            <p:cNvSpPr/>
            <p:nvPr/>
          </p:nvSpPr>
          <p:spPr>
            <a:xfrm>
              <a:off x="9556852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ACC9E67-86A8-415D-A938-17044A071C12}"/>
                </a:ext>
              </a:extLst>
            </p:cNvPr>
            <p:cNvSpPr/>
            <p:nvPr/>
          </p:nvSpPr>
          <p:spPr>
            <a:xfrm>
              <a:off x="9856343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E8F19D-7C44-482F-98E7-76739557CE9B}"/>
                </a:ext>
              </a:extLst>
            </p:cNvPr>
            <p:cNvSpPr/>
            <p:nvPr/>
          </p:nvSpPr>
          <p:spPr>
            <a:xfrm>
              <a:off x="10155834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EBC1F05-FC06-48AF-B025-15EA8E2F7F46}"/>
                </a:ext>
              </a:extLst>
            </p:cNvPr>
            <p:cNvSpPr/>
            <p:nvPr/>
          </p:nvSpPr>
          <p:spPr>
            <a:xfrm>
              <a:off x="10455326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D1840A6E-55B7-43D7-9DFC-DBA4B6D8062B}"/>
                </a:ext>
              </a:extLst>
            </p:cNvPr>
            <p:cNvSpPr/>
            <p:nvPr/>
          </p:nvSpPr>
          <p:spPr>
            <a:xfrm>
              <a:off x="10754817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D72B5C2-C4D4-4461-BF02-9D6AFF8FE543}"/>
                </a:ext>
              </a:extLst>
            </p:cNvPr>
            <p:cNvSpPr/>
            <p:nvPr/>
          </p:nvSpPr>
          <p:spPr>
            <a:xfrm>
              <a:off x="11054309" y="356872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44C63C7-F52A-4CD7-B226-018924BCC669}"/>
                </a:ext>
              </a:extLst>
            </p:cNvPr>
            <p:cNvSpPr/>
            <p:nvPr/>
          </p:nvSpPr>
          <p:spPr>
            <a:xfrm>
              <a:off x="8358886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A2EA698-4E2B-432E-BD51-CE543B37837E}"/>
                </a:ext>
              </a:extLst>
            </p:cNvPr>
            <p:cNvSpPr/>
            <p:nvPr/>
          </p:nvSpPr>
          <p:spPr>
            <a:xfrm>
              <a:off x="8658377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56015CE-BEE7-4CF0-B3D9-B84417D610AB}"/>
                </a:ext>
              </a:extLst>
            </p:cNvPr>
            <p:cNvSpPr/>
            <p:nvPr/>
          </p:nvSpPr>
          <p:spPr>
            <a:xfrm>
              <a:off x="8957869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EBD9CA98-A3A8-4497-8180-91C07F96FAFC}"/>
                </a:ext>
              </a:extLst>
            </p:cNvPr>
            <p:cNvSpPr/>
            <p:nvPr/>
          </p:nvSpPr>
          <p:spPr>
            <a:xfrm>
              <a:off x="9257360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DD993CC-10C5-49DB-AC3A-3472DC0F9671}"/>
                </a:ext>
              </a:extLst>
            </p:cNvPr>
            <p:cNvSpPr/>
            <p:nvPr/>
          </p:nvSpPr>
          <p:spPr>
            <a:xfrm>
              <a:off x="9556852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2A95C8D-5254-4AAC-AC0E-55E3E330288F}"/>
                </a:ext>
              </a:extLst>
            </p:cNvPr>
            <p:cNvSpPr/>
            <p:nvPr/>
          </p:nvSpPr>
          <p:spPr>
            <a:xfrm>
              <a:off x="9856343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313A80DC-5918-448B-B827-EB18B276A1CC}"/>
                </a:ext>
              </a:extLst>
            </p:cNvPr>
            <p:cNvSpPr/>
            <p:nvPr/>
          </p:nvSpPr>
          <p:spPr>
            <a:xfrm>
              <a:off x="10155834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5FA3A93-A792-408D-A517-44368522F2C6}"/>
                </a:ext>
              </a:extLst>
            </p:cNvPr>
            <p:cNvSpPr/>
            <p:nvPr/>
          </p:nvSpPr>
          <p:spPr>
            <a:xfrm>
              <a:off x="10455326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2D6A866-F559-4075-82F5-9B8FCD020349}"/>
                </a:ext>
              </a:extLst>
            </p:cNvPr>
            <p:cNvSpPr/>
            <p:nvPr/>
          </p:nvSpPr>
          <p:spPr>
            <a:xfrm>
              <a:off x="10754817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BEA8553-587D-43B2-BFA8-9EDEA5D088CC}"/>
                </a:ext>
              </a:extLst>
            </p:cNvPr>
            <p:cNvSpPr/>
            <p:nvPr/>
          </p:nvSpPr>
          <p:spPr>
            <a:xfrm>
              <a:off x="11054309" y="3269483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9DC1C9B-6EC3-40F8-BE7E-B5955661FF50}"/>
                </a:ext>
              </a:extLst>
            </p:cNvPr>
            <p:cNvSpPr/>
            <p:nvPr/>
          </p:nvSpPr>
          <p:spPr>
            <a:xfrm>
              <a:off x="8358886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2C4CC7B-B7DE-4BD6-AC6D-FE853DC5C122}"/>
                </a:ext>
              </a:extLst>
            </p:cNvPr>
            <p:cNvSpPr/>
            <p:nvPr/>
          </p:nvSpPr>
          <p:spPr>
            <a:xfrm>
              <a:off x="8658377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78D82EF0-10F9-4FE5-A025-734FC4D92D85}"/>
                </a:ext>
              </a:extLst>
            </p:cNvPr>
            <p:cNvSpPr/>
            <p:nvPr/>
          </p:nvSpPr>
          <p:spPr>
            <a:xfrm>
              <a:off x="8957869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EAAF04A4-CB80-49DB-BD68-962214944201}"/>
                </a:ext>
              </a:extLst>
            </p:cNvPr>
            <p:cNvSpPr/>
            <p:nvPr/>
          </p:nvSpPr>
          <p:spPr>
            <a:xfrm>
              <a:off x="9257360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F40639A-8EA6-467A-A499-C4686776AF98}"/>
                </a:ext>
              </a:extLst>
            </p:cNvPr>
            <p:cNvSpPr/>
            <p:nvPr/>
          </p:nvSpPr>
          <p:spPr>
            <a:xfrm>
              <a:off x="9556852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20698CD-9BE2-4CDE-9F77-9C87519E829C}"/>
                </a:ext>
              </a:extLst>
            </p:cNvPr>
            <p:cNvSpPr/>
            <p:nvPr/>
          </p:nvSpPr>
          <p:spPr>
            <a:xfrm>
              <a:off x="9856343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47E1530B-362C-45E4-8294-A2F098A62318}"/>
                </a:ext>
              </a:extLst>
            </p:cNvPr>
            <p:cNvSpPr/>
            <p:nvPr/>
          </p:nvSpPr>
          <p:spPr>
            <a:xfrm>
              <a:off x="10155834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06966B17-FD9E-4A9E-9700-5411D3663FF4}"/>
                </a:ext>
              </a:extLst>
            </p:cNvPr>
            <p:cNvSpPr/>
            <p:nvPr/>
          </p:nvSpPr>
          <p:spPr>
            <a:xfrm>
              <a:off x="10455326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5752B83-ED07-47E5-B9B4-FE15E45FE450}"/>
                </a:ext>
              </a:extLst>
            </p:cNvPr>
            <p:cNvSpPr/>
            <p:nvPr/>
          </p:nvSpPr>
          <p:spPr>
            <a:xfrm>
              <a:off x="10754817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A5363E1-705F-4522-B050-81C9A2685F1B}"/>
                </a:ext>
              </a:extLst>
            </p:cNvPr>
            <p:cNvSpPr/>
            <p:nvPr/>
          </p:nvSpPr>
          <p:spPr>
            <a:xfrm>
              <a:off x="11054309" y="2970242"/>
              <a:ext cx="299491" cy="299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TextBox 316">
            <a:extLst>
              <a:ext uri="{FF2B5EF4-FFF2-40B4-BE49-F238E27FC236}">
                <a16:creationId xmlns:a16="http://schemas.microsoft.com/office/drawing/2014/main" id="{33052E54-E6C4-4028-92A6-73DC07786900}"/>
              </a:ext>
            </a:extLst>
          </p:cNvPr>
          <p:cNvSpPr txBox="1"/>
          <p:nvPr/>
        </p:nvSpPr>
        <p:spPr>
          <a:xfrm>
            <a:off x="2122724" y="1571308"/>
            <a:ext cx="2926080" cy="156966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fr-FR" sz="2400" dirty="0"/>
              <a:t>Personnes âgées et personnes souffrant de maladies chroniques → symptômes graves</a:t>
            </a:r>
          </a:p>
        </p:txBody>
      </p:sp>
      <p:sp>
        <p:nvSpPr>
          <p:cNvPr id="210" name="TextBox 319">
            <a:extLst>
              <a:ext uri="{FF2B5EF4-FFF2-40B4-BE49-F238E27FC236}">
                <a16:creationId xmlns:a16="http://schemas.microsoft.com/office/drawing/2014/main" id="{877E376D-ABE0-4DD1-891A-987F7E20431F}"/>
              </a:ext>
            </a:extLst>
          </p:cNvPr>
          <p:cNvSpPr txBox="1"/>
          <p:nvPr/>
        </p:nvSpPr>
        <p:spPr>
          <a:xfrm>
            <a:off x="5884058" y="2021939"/>
            <a:ext cx="2926080" cy="83099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269875" indent="-187325"/>
            <a:r>
              <a:rPr lang="fr-FR" sz="2400" dirty="0"/>
              <a:t>Peu de cas de COVID-19 chez les enfants</a:t>
            </a:r>
          </a:p>
        </p:txBody>
      </p:sp>
      <p:sp>
        <p:nvSpPr>
          <p:cNvPr id="212" name="TextBox 326">
            <a:extLst>
              <a:ext uri="{FF2B5EF4-FFF2-40B4-BE49-F238E27FC236}">
                <a16:creationId xmlns:a16="http://schemas.microsoft.com/office/drawing/2014/main" id="{84356AB5-018D-47FF-B034-B9D99681CC85}"/>
              </a:ext>
            </a:extLst>
          </p:cNvPr>
          <p:cNvSpPr txBox="1"/>
          <p:nvPr/>
        </p:nvSpPr>
        <p:spPr>
          <a:xfrm>
            <a:off x="6480795" y="4315743"/>
            <a:ext cx="167279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/>
              <a:t>&lt; 10%</a:t>
            </a:r>
          </a:p>
        </p:txBody>
      </p:sp>
    </p:spTree>
    <p:extLst>
      <p:ext uri="{BB962C8B-B14F-4D97-AF65-F5344CB8AC3E}">
        <p14:creationId xmlns:p14="http://schemas.microsoft.com/office/powerpoint/2010/main" val="31504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10" grpId="0"/>
      <p:bldP spid="21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252</Words>
  <Application>Microsoft Office PowerPoint</Application>
  <PresentationFormat>Custom</PresentationFormat>
  <Paragraphs>59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Thème Office</vt:lpstr>
      <vt:lpstr>Messages clés et actions pour la prévention de la COVID-19 au sein des établissements d’enseignement supérieur et d’hébergement</vt:lpstr>
      <vt:lpstr>introduction</vt:lpstr>
      <vt:lpstr>PowerPoint Presentation</vt:lpstr>
      <vt:lpstr>PowerPoint Presentation</vt:lpstr>
      <vt:lpstr>Données sur la covid-19</vt:lpstr>
      <vt:lpstr>Symptômes</vt:lpstr>
      <vt:lpstr>PowerPoint Presentation</vt:lpstr>
      <vt:lpstr>PowerPoint Presentation</vt:lpstr>
      <vt:lpstr>Personnes touchées</vt:lpstr>
      <vt:lpstr>PowerPoint Presentation</vt:lpstr>
      <vt:lpstr>Gestes barrières</vt:lpstr>
      <vt:lpstr>Port de masque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Hygiène des mains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Nettoyage désinfection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Ahlem</dc:creator>
  <cp:lastModifiedBy>Olfa Kacem</cp:lastModifiedBy>
  <cp:revision>33</cp:revision>
  <dcterms:created xsi:type="dcterms:W3CDTF">2020-10-02T15:06:58Z</dcterms:created>
  <dcterms:modified xsi:type="dcterms:W3CDTF">2020-10-16T11:42:01Z</dcterms:modified>
</cp:coreProperties>
</file>