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5" r:id="rId4"/>
    <p:sldId id="286" r:id="rId5"/>
    <p:sldId id="287" r:id="rId6"/>
    <p:sldId id="261" r:id="rId7"/>
    <p:sldId id="288" r:id="rId8"/>
    <p:sldId id="289" r:id="rId9"/>
    <p:sldId id="291" r:id="rId10"/>
    <p:sldId id="271" r:id="rId11"/>
    <p:sldId id="292" r:id="rId12"/>
    <p:sldId id="293" r:id="rId13"/>
    <p:sldId id="295" r:id="rId14"/>
    <p:sldId id="294" r:id="rId15"/>
    <p:sldId id="275" r:id="rId16"/>
    <p:sldId id="283" r:id="rId17"/>
    <p:sldId id="298" r:id="rId18"/>
    <p:sldId id="300" r:id="rId19"/>
    <p:sldId id="296" r:id="rId20"/>
    <p:sldId id="280" r:id="rId21"/>
    <p:sldId id="281" r:id="rId22"/>
    <p:sldId id="282" r:id="rId23"/>
    <p:sldId id="301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9C88"/>
    <a:srgbClr val="7A0000"/>
    <a:srgbClr val="308298"/>
    <a:srgbClr val="B48900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16/10/2020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16/10/2020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16/10/2020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16/10/2020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16/10/2020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16/10/2020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‹#›</a:t>
            </a:fld>
            <a:endParaRPr lang="fr-BE" dirty="0"/>
          </a:p>
        </p:txBody>
      </p:sp>
      <p:pic>
        <p:nvPicPr>
          <p:cNvPr id="2050" name="Picture 2" descr="C:\Users\Ahlem\Downloads\IMG_4821.jpg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EFF6FF"/>
              </a:clrFrom>
              <a:clrTo>
                <a:srgbClr val="EFF6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75" y="183935"/>
            <a:ext cx="1054076" cy="35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/>
          <p:cNvPicPr/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87" y="5514181"/>
            <a:ext cx="2152625" cy="137120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AutoShape 2" descr="Le PNUD en Tunisie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4" descr="Le PNUD en Tunisie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1" name="Picture 7" descr="c:\users\ahlem\Desktop\PNUD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83935"/>
            <a:ext cx="397198" cy="79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mne.tn/" TargetMode="External"/><Relationship Id="rId2" Type="http://schemas.openxmlformats.org/officeDocument/2006/relationships/hyperlink" Target="http://www.santetunisie.tn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971650"/>
          </a:xfrm>
        </p:spPr>
        <p:txBody>
          <a:bodyPr>
            <a:normAutofit fontScale="90000"/>
          </a:bodyPr>
          <a:lstStyle/>
          <a:p>
            <a:r>
              <a:rPr lang="fr-FR" dirty="0"/>
              <a:t>Gestion des cas COVID-19 et des contacts dans les établissements d’enseignement supérieur et d’hébergement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4437112"/>
            <a:ext cx="9073008" cy="1752600"/>
          </a:xfrm>
        </p:spPr>
        <p:txBody>
          <a:bodyPr/>
          <a:lstStyle/>
          <a:p>
            <a:r>
              <a:rPr lang="fr-FR" dirty="0"/>
              <a:t>Dr Ahlem Gzara Zargouni</a:t>
            </a:r>
          </a:p>
          <a:p>
            <a:r>
              <a:rPr lang="fr-FR" dirty="0"/>
              <a:t>Directrice de la médecine scolaire et universitaire</a:t>
            </a:r>
          </a:p>
        </p:txBody>
      </p:sp>
      <p:pic>
        <p:nvPicPr>
          <p:cNvPr id="4" name="Picture 3" descr="facebook">
            <a:extLst>
              <a:ext uri="{FF2B5EF4-FFF2-40B4-BE49-F238E27FC236}">
                <a16:creationId xmlns:a16="http://schemas.microsoft.com/office/drawing/2014/main" id="{4B9FBDCB-6DA9-4225-8FD5-7B8634209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16632"/>
            <a:ext cx="271462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808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ZoneTexte 3"/>
          <p:cNvSpPr txBox="1"/>
          <p:nvPr/>
        </p:nvSpPr>
        <p:spPr>
          <a:xfrm>
            <a:off x="357833" y="1703655"/>
            <a:ext cx="1943735" cy="742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1400" kern="120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</a:rPr>
              <a:t>Cas index identifié dans un établissement éducatif </a:t>
            </a:r>
            <a:endParaRPr lang="fr-FR" sz="1200">
              <a:effectLst/>
              <a:latin typeface="Times New Roman"/>
              <a:ea typeface="Times New Roman"/>
            </a:endParaRPr>
          </a:p>
        </p:txBody>
      </p:sp>
      <p:sp>
        <p:nvSpPr>
          <p:cNvPr id="27" name="ZoneTexte 4"/>
          <p:cNvSpPr txBox="1"/>
          <p:nvPr/>
        </p:nvSpPr>
        <p:spPr>
          <a:xfrm>
            <a:off x="155903" y="2885390"/>
            <a:ext cx="2364740" cy="22199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1400" b="1" kern="120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</a:rPr>
              <a:t>Sujet symptomatique </a:t>
            </a:r>
            <a:endParaRPr lang="fr-FR" sz="120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fr-FR" sz="1400" kern="120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</a:rPr>
              <a:t>Auto isolement 10 jours à partir de la date de début des signes et en l’absence de symptômes aigus depuis 72 heures</a:t>
            </a:r>
            <a:endParaRPr lang="fr-FR" sz="120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fr-FR" sz="1400" b="1" kern="120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</a:rPr>
              <a:t>Sujet asymptomatique </a:t>
            </a:r>
            <a:r>
              <a:rPr lang="fr-FR" sz="1400" kern="120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</a:rPr>
              <a:t>Auto isolement 10 jours à partir de la date de prélèvement</a:t>
            </a:r>
            <a:endParaRPr lang="fr-FR" sz="120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200" kern="120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</a:rPr>
              <a:t> </a:t>
            </a:r>
            <a:endParaRPr lang="fr-FR" sz="1200">
              <a:effectLst/>
              <a:latin typeface="Times New Roman"/>
              <a:ea typeface="Times New Roman"/>
            </a:endParaRPr>
          </a:p>
        </p:txBody>
      </p:sp>
      <p:cxnSp>
        <p:nvCxnSpPr>
          <p:cNvPr id="28" name="AutoShape 36"/>
          <p:cNvCxnSpPr>
            <a:cxnSpLocks noChangeShapeType="1"/>
          </p:cNvCxnSpPr>
          <p:nvPr/>
        </p:nvCxnSpPr>
        <p:spPr bwMode="auto">
          <a:xfrm>
            <a:off x="1343353" y="2468830"/>
            <a:ext cx="0" cy="424815"/>
          </a:xfrm>
          <a:prstGeom prst="straightConnector1">
            <a:avLst/>
          </a:prstGeom>
          <a:noFill/>
          <a:ln w="31750">
            <a:solidFill>
              <a:schemeClr val="tx2">
                <a:lumMod val="20000"/>
                <a:lumOff val="8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36"/>
          <p:cNvCxnSpPr>
            <a:cxnSpLocks noChangeShapeType="1"/>
          </p:cNvCxnSpPr>
          <p:nvPr/>
        </p:nvCxnSpPr>
        <p:spPr bwMode="auto">
          <a:xfrm>
            <a:off x="2301568" y="2065605"/>
            <a:ext cx="1875790" cy="0"/>
          </a:xfrm>
          <a:prstGeom prst="straightConnector1">
            <a:avLst/>
          </a:prstGeom>
          <a:noFill/>
          <a:ln w="31750">
            <a:solidFill>
              <a:srgbClr val="FA00B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ZoneTexte 11"/>
          <p:cNvSpPr txBox="1"/>
          <p:nvPr/>
        </p:nvSpPr>
        <p:spPr>
          <a:xfrm>
            <a:off x="4177993" y="1703020"/>
            <a:ext cx="4177665" cy="742315"/>
          </a:xfrm>
          <a:prstGeom prst="rect">
            <a:avLst/>
          </a:prstGeom>
          <a:solidFill>
            <a:srgbClr val="FA00B9"/>
          </a:solidFill>
        </p:spPr>
        <p:txBody>
          <a:bodyPr wrap="square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kern="120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</a:rPr>
              <a:t>Prendre contact avec l’établissement</a:t>
            </a:r>
            <a:endParaRPr lang="fr-FR" sz="120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kern="120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</a:rPr>
              <a:t>Identifier les contacts étroits</a:t>
            </a:r>
            <a:endParaRPr lang="fr-FR" sz="1200">
              <a:effectLst/>
              <a:latin typeface="Times New Roman"/>
              <a:ea typeface="Times New Roman"/>
            </a:endParaRPr>
          </a:p>
        </p:txBody>
      </p:sp>
      <p:sp>
        <p:nvSpPr>
          <p:cNvPr id="31" name="ZoneTexte 12"/>
          <p:cNvSpPr txBox="1"/>
          <p:nvPr/>
        </p:nvSpPr>
        <p:spPr>
          <a:xfrm>
            <a:off x="3499813" y="3468320"/>
            <a:ext cx="2112010" cy="8509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fr-FR" sz="1400" b="1" kern="120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</a:rPr>
              <a:t>Sujet symptomatique</a:t>
            </a:r>
            <a:r>
              <a:rPr lang="fr-FR" sz="1400" kern="120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</a:rPr>
              <a:t> : </a:t>
            </a:r>
            <a:endParaRPr lang="fr-FR" sz="120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fr-FR" sz="1400" kern="120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</a:rPr>
              <a:t>Auto isolement </a:t>
            </a:r>
            <a:endParaRPr lang="fr-FR" sz="120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fr-FR" sz="1400" kern="120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</a:rPr>
              <a:t>Prélèvement pour RT-PCR  </a:t>
            </a:r>
            <a:endParaRPr lang="fr-FR" sz="120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fr-FR" sz="1400">
                <a:effectLst/>
                <a:latin typeface="Times New Roman"/>
                <a:ea typeface="Times New Roman"/>
              </a:rPr>
              <a:t> </a:t>
            </a:r>
            <a:endParaRPr lang="fr-FR" sz="1200">
              <a:effectLst/>
              <a:latin typeface="Times New Roman"/>
              <a:ea typeface="Times New Roman"/>
            </a:endParaRPr>
          </a:p>
        </p:txBody>
      </p:sp>
      <p:sp>
        <p:nvSpPr>
          <p:cNvPr id="32" name="ZoneTexte 13"/>
          <p:cNvSpPr txBox="1"/>
          <p:nvPr/>
        </p:nvSpPr>
        <p:spPr>
          <a:xfrm>
            <a:off x="6968183" y="3500070"/>
            <a:ext cx="2065020" cy="11969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fr-FR" sz="1400" b="1" kern="120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</a:rPr>
              <a:t>Sujet asymptomatique</a:t>
            </a:r>
            <a:r>
              <a:rPr lang="fr-FR" sz="1400" kern="120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</a:rPr>
              <a:t> : Auto isolement pendant 10 jours après le dernier contact avec le cas index </a:t>
            </a:r>
            <a:endParaRPr lang="fr-FR" sz="1200">
              <a:effectLst/>
              <a:latin typeface="Times New Roman"/>
              <a:ea typeface="Times New Roman"/>
            </a:endParaRPr>
          </a:p>
        </p:txBody>
      </p:sp>
      <p:sp>
        <p:nvSpPr>
          <p:cNvPr id="33" name="ZoneTexte 14"/>
          <p:cNvSpPr txBox="1"/>
          <p:nvPr/>
        </p:nvSpPr>
        <p:spPr>
          <a:xfrm>
            <a:off x="581988" y="5624824"/>
            <a:ext cx="1544955" cy="41529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b="1" kern="120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</a:rPr>
              <a:t>Cas confirmé</a:t>
            </a:r>
            <a:endParaRPr lang="fr-FR" sz="1200">
              <a:effectLst/>
              <a:latin typeface="Times New Roman"/>
              <a:ea typeface="Times New Roman"/>
            </a:endParaRPr>
          </a:p>
        </p:txBody>
      </p:sp>
      <p:cxnSp>
        <p:nvCxnSpPr>
          <p:cNvPr id="34" name="AutoShape 36"/>
          <p:cNvCxnSpPr>
            <a:cxnSpLocks noChangeShapeType="1"/>
          </p:cNvCxnSpPr>
          <p:nvPr/>
        </p:nvCxnSpPr>
        <p:spPr bwMode="auto">
          <a:xfrm flipH="1">
            <a:off x="2051720" y="4319220"/>
            <a:ext cx="1372870" cy="1305604"/>
          </a:xfrm>
          <a:prstGeom prst="straightConnector1">
            <a:avLst/>
          </a:prstGeom>
          <a:noFill/>
          <a:ln w="31750">
            <a:solidFill>
              <a:schemeClr val="tx2">
                <a:lumMod val="20000"/>
                <a:lumOff val="8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36"/>
          <p:cNvCxnSpPr>
            <a:cxnSpLocks noChangeShapeType="1"/>
          </p:cNvCxnSpPr>
          <p:nvPr/>
        </p:nvCxnSpPr>
        <p:spPr bwMode="auto">
          <a:xfrm flipH="1">
            <a:off x="4534228" y="2438985"/>
            <a:ext cx="503555" cy="1022350"/>
          </a:xfrm>
          <a:prstGeom prst="straightConnector1">
            <a:avLst/>
          </a:prstGeom>
          <a:noFill/>
          <a:ln w="31750">
            <a:solidFill>
              <a:srgbClr val="FA00B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AutoShape 36"/>
          <p:cNvCxnSpPr>
            <a:cxnSpLocks noChangeShapeType="1"/>
          </p:cNvCxnSpPr>
          <p:nvPr/>
        </p:nvCxnSpPr>
        <p:spPr bwMode="auto">
          <a:xfrm>
            <a:off x="7386648" y="2445335"/>
            <a:ext cx="647700" cy="1022350"/>
          </a:xfrm>
          <a:prstGeom prst="straightConnector1">
            <a:avLst/>
          </a:prstGeom>
          <a:noFill/>
          <a:ln w="31750">
            <a:solidFill>
              <a:srgbClr val="FA00B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AutoShape 36"/>
          <p:cNvCxnSpPr>
            <a:cxnSpLocks noChangeShapeType="1"/>
          </p:cNvCxnSpPr>
          <p:nvPr/>
        </p:nvCxnSpPr>
        <p:spPr bwMode="auto">
          <a:xfrm>
            <a:off x="5218123" y="4319220"/>
            <a:ext cx="0" cy="1245235"/>
          </a:xfrm>
          <a:prstGeom prst="straightConnector1">
            <a:avLst/>
          </a:prstGeom>
          <a:noFill/>
          <a:ln w="31750">
            <a:solidFill>
              <a:schemeClr val="accent4">
                <a:lumMod val="40000"/>
                <a:lumOff val="6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ZoneTexte 26"/>
          <p:cNvSpPr txBox="1"/>
          <p:nvPr/>
        </p:nvSpPr>
        <p:spPr>
          <a:xfrm flipH="1">
            <a:off x="4859983" y="4766895"/>
            <a:ext cx="352425" cy="370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1800" kern="120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</a:rPr>
              <a:t>⃝</a:t>
            </a:r>
            <a:endParaRPr lang="fr-FR" sz="1200">
              <a:effectLst/>
              <a:latin typeface="Times New Roman"/>
              <a:ea typeface="Times New Roman"/>
            </a:endParaRPr>
          </a:p>
        </p:txBody>
      </p:sp>
      <p:sp>
        <p:nvSpPr>
          <p:cNvPr id="39" name="ZoneTexte 27"/>
          <p:cNvSpPr txBox="1"/>
          <p:nvPr/>
        </p:nvSpPr>
        <p:spPr>
          <a:xfrm>
            <a:off x="2828395" y="5567005"/>
            <a:ext cx="3972560" cy="7423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b="1" kern="120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</a:rPr>
              <a:t>Surveillance quotidienne et poursuite de l’auto isolement </a:t>
            </a:r>
            <a:r>
              <a:rPr lang="fr-FR" sz="1400" kern="120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</a:rPr>
              <a:t>d’une durée totale de 10 jours après le dernier contact avec le cas index</a:t>
            </a:r>
            <a:endParaRPr lang="fr-FR" sz="1200">
              <a:effectLst/>
              <a:latin typeface="Times New Roman"/>
              <a:ea typeface="Times New Roman"/>
            </a:endParaRPr>
          </a:p>
        </p:txBody>
      </p:sp>
      <p:cxnSp>
        <p:nvCxnSpPr>
          <p:cNvPr id="40" name="AutoShape 36"/>
          <p:cNvCxnSpPr>
            <a:cxnSpLocks noChangeShapeType="1"/>
          </p:cNvCxnSpPr>
          <p:nvPr/>
        </p:nvCxnSpPr>
        <p:spPr bwMode="auto">
          <a:xfrm flipV="1">
            <a:off x="1332558" y="5130403"/>
            <a:ext cx="0" cy="462915"/>
          </a:xfrm>
          <a:prstGeom prst="straightConnector1">
            <a:avLst/>
          </a:prstGeom>
          <a:noFill/>
          <a:ln w="31750">
            <a:solidFill>
              <a:schemeClr val="tx2">
                <a:lumMod val="20000"/>
                <a:lumOff val="8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AutoShape 36"/>
          <p:cNvCxnSpPr>
            <a:cxnSpLocks noChangeShapeType="1"/>
          </p:cNvCxnSpPr>
          <p:nvPr/>
        </p:nvCxnSpPr>
        <p:spPr bwMode="auto">
          <a:xfrm flipH="1">
            <a:off x="5611823" y="4130625"/>
            <a:ext cx="1350010" cy="0"/>
          </a:xfrm>
          <a:prstGeom prst="straightConnector1">
            <a:avLst/>
          </a:prstGeom>
          <a:noFill/>
          <a:ln w="31750">
            <a:solidFill>
              <a:schemeClr val="accent4">
                <a:lumMod val="40000"/>
                <a:lumOff val="6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ZoneTexte 25"/>
          <p:cNvSpPr txBox="1"/>
          <p:nvPr/>
        </p:nvSpPr>
        <p:spPr>
          <a:xfrm flipH="1">
            <a:off x="5671513" y="3328694"/>
            <a:ext cx="1239520" cy="5511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</a:rPr>
              <a:t>Si apparition de symptômes</a:t>
            </a:r>
            <a:endParaRPr lang="fr-FR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3" name="ZoneTexte 26"/>
          <p:cNvSpPr txBox="1"/>
          <p:nvPr/>
        </p:nvSpPr>
        <p:spPr>
          <a:xfrm flipH="1">
            <a:off x="2669868" y="4783405"/>
            <a:ext cx="352425" cy="370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1800" kern="120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</a:rPr>
              <a:t>⃝</a:t>
            </a:r>
            <a:endParaRPr lang="fr-FR" sz="1200">
              <a:effectLst/>
              <a:latin typeface="Times New Roman"/>
              <a:ea typeface="Times New Roman"/>
            </a:endParaRPr>
          </a:p>
        </p:txBody>
      </p:sp>
      <p:sp>
        <p:nvSpPr>
          <p:cNvPr id="44" name="ZoneTexte 25"/>
          <p:cNvSpPr txBox="1"/>
          <p:nvPr/>
        </p:nvSpPr>
        <p:spPr>
          <a:xfrm flipH="1">
            <a:off x="4921578" y="4681170"/>
            <a:ext cx="295275" cy="370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1800" kern="120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</a:rPr>
              <a:t>_</a:t>
            </a:r>
            <a:endParaRPr lang="fr-FR" sz="1200">
              <a:effectLst/>
              <a:latin typeface="Times New Roman"/>
              <a:ea typeface="Times New Roman"/>
            </a:endParaRPr>
          </a:p>
        </p:txBody>
      </p:sp>
      <p:sp>
        <p:nvSpPr>
          <p:cNvPr id="45" name="ZoneTexte 25"/>
          <p:cNvSpPr txBox="1"/>
          <p:nvPr/>
        </p:nvSpPr>
        <p:spPr>
          <a:xfrm flipH="1">
            <a:off x="2734003" y="4782770"/>
            <a:ext cx="295275" cy="370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18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</a:rPr>
              <a:t>+</a:t>
            </a:r>
            <a:endParaRPr lang="fr-FR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6" name="Rectangle 55"/>
          <p:cNvSpPr>
            <a:spLocks noChangeArrowheads="1"/>
          </p:cNvSpPr>
          <p:nvPr/>
        </p:nvSpPr>
        <p:spPr bwMode="auto">
          <a:xfrm>
            <a:off x="1761679" y="455582"/>
            <a:ext cx="457400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Algorithme d’investigation devant un cas isolé</a:t>
            </a: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68"/>
          <p:cNvSpPr>
            <a:spLocks noChangeArrowheads="1"/>
          </p:cNvSpPr>
          <p:nvPr/>
        </p:nvSpPr>
        <p:spPr bwMode="auto">
          <a:xfrm>
            <a:off x="-756592" y="63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202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1">
            <a:extLst>
              <a:ext uri="{FF2B5EF4-FFF2-40B4-BE49-F238E27FC236}">
                <a16:creationId xmlns:a16="http://schemas.microsoft.com/office/drawing/2014/main" id="{DE323198-CD1F-4EE8-8058-D400714A0CF7}"/>
              </a:ext>
            </a:extLst>
          </p:cNvPr>
          <p:cNvSpPr/>
          <p:nvPr/>
        </p:nvSpPr>
        <p:spPr>
          <a:xfrm>
            <a:off x="539552" y="2521974"/>
            <a:ext cx="8323444" cy="4637452"/>
          </a:xfrm>
          <a:prstGeom prst="arc">
            <a:avLst>
              <a:gd name="adj1" fmla="val 11123997"/>
              <a:gd name="adj2" fmla="val 21401915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" name="Straight Connector 37">
            <a:extLst>
              <a:ext uri="{FF2B5EF4-FFF2-40B4-BE49-F238E27FC236}">
                <a16:creationId xmlns:a16="http://schemas.microsoft.com/office/drawing/2014/main" id="{FE7FED4E-0130-4141-B5A7-A773BD3013C4}"/>
              </a:ext>
            </a:extLst>
          </p:cNvPr>
          <p:cNvCxnSpPr>
            <a:endCxn id="9" idx="5"/>
          </p:cNvCxnSpPr>
          <p:nvPr/>
        </p:nvCxnSpPr>
        <p:spPr>
          <a:xfrm flipH="1" flipV="1">
            <a:off x="3419827" y="3719403"/>
            <a:ext cx="777446" cy="61338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9">
            <a:extLst>
              <a:ext uri="{FF2B5EF4-FFF2-40B4-BE49-F238E27FC236}">
                <a16:creationId xmlns:a16="http://schemas.microsoft.com/office/drawing/2014/main" id="{407D6C43-CCBF-4A43-B5F3-1FB19F960BFF}"/>
              </a:ext>
            </a:extLst>
          </p:cNvPr>
          <p:cNvCxnSpPr/>
          <p:nvPr/>
        </p:nvCxnSpPr>
        <p:spPr>
          <a:xfrm flipV="1">
            <a:off x="5539199" y="3794936"/>
            <a:ext cx="744331" cy="454532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3">
            <a:extLst>
              <a:ext uri="{FF2B5EF4-FFF2-40B4-BE49-F238E27FC236}">
                <a16:creationId xmlns:a16="http://schemas.microsoft.com/office/drawing/2014/main" id="{9E907C50-3D3A-4B5D-A372-B45278AD4E86}"/>
              </a:ext>
            </a:extLst>
          </p:cNvPr>
          <p:cNvCxnSpPr/>
          <p:nvPr/>
        </p:nvCxnSpPr>
        <p:spPr>
          <a:xfrm flipH="1">
            <a:off x="1875266" y="5384735"/>
            <a:ext cx="941983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45">
            <a:extLst>
              <a:ext uri="{FF2B5EF4-FFF2-40B4-BE49-F238E27FC236}">
                <a16:creationId xmlns:a16="http://schemas.microsoft.com/office/drawing/2014/main" id="{F04EA2DB-6D15-42AD-BFC5-2B1A13954020}"/>
              </a:ext>
            </a:extLst>
          </p:cNvPr>
          <p:cNvCxnSpPr/>
          <p:nvPr/>
        </p:nvCxnSpPr>
        <p:spPr>
          <a:xfrm>
            <a:off x="6562523" y="5383419"/>
            <a:ext cx="820993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11">
            <a:extLst>
              <a:ext uri="{FF2B5EF4-FFF2-40B4-BE49-F238E27FC236}">
                <a16:creationId xmlns:a16="http://schemas.microsoft.com/office/drawing/2014/main" id="{73BB1C9B-C0C3-42C2-8547-A5E1D00E7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304" y="4207098"/>
            <a:ext cx="1800200" cy="2356988"/>
          </a:xfrm>
          <a:prstGeom prst="ellipse">
            <a:avLst/>
          </a:prstGeom>
          <a:solidFill>
            <a:srgbClr val="EE3A3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Oval 20">
            <a:extLst>
              <a:ext uri="{FF2B5EF4-FFF2-40B4-BE49-F238E27FC236}">
                <a16:creationId xmlns:a16="http://schemas.microsoft.com/office/drawing/2014/main" id="{2A968826-BD5E-450F-A9CA-0E41B538C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939" y="4249468"/>
            <a:ext cx="1991789" cy="241096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Oval 23">
            <a:extLst>
              <a:ext uri="{FF2B5EF4-FFF2-40B4-BE49-F238E27FC236}">
                <a16:creationId xmlns:a16="http://schemas.microsoft.com/office/drawing/2014/main" id="{F0C5A18A-E4BA-492E-9099-8149AEE07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5266" y="1686818"/>
            <a:ext cx="1809566" cy="2381321"/>
          </a:xfrm>
          <a:prstGeom prst="ellipse">
            <a:avLst/>
          </a:prstGeom>
          <a:solidFill>
            <a:srgbClr val="92D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" name="Freeform: Shape 47">
            <a:extLst>
              <a:ext uri="{FF2B5EF4-FFF2-40B4-BE49-F238E27FC236}">
                <a16:creationId xmlns:a16="http://schemas.microsoft.com/office/drawing/2014/main" id="{2CA0C6C2-FC90-4093-8016-0B2E55CAE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824" y="4154977"/>
            <a:ext cx="3586186" cy="2428385"/>
          </a:xfrm>
          <a:custGeom>
            <a:avLst/>
            <a:gdLst>
              <a:gd name="connsiteX0" fmla="*/ 1546888 w 3093776"/>
              <a:gd name="connsiteY0" fmla="*/ 0 h 2397997"/>
              <a:gd name="connsiteX1" fmla="*/ 3093776 w 3093776"/>
              <a:gd name="connsiteY1" fmla="*/ 1538365 h 2397997"/>
              <a:gd name="connsiteX2" fmla="*/ 2907075 w 3093776"/>
              <a:gd name="connsiteY2" fmla="*/ 2271642 h 2397997"/>
              <a:gd name="connsiteX3" fmla="*/ 2829887 w 3093776"/>
              <a:gd name="connsiteY3" fmla="*/ 2397997 h 2397997"/>
              <a:gd name="connsiteX4" fmla="*/ 263890 w 3093776"/>
              <a:gd name="connsiteY4" fmla="*/ 2397997 h 2397997"/>
              <a:gd name="connsiteX5" fmla="*/ 186701 w 3093776"/>
              <a:gd name="connsiteY5" fmla="*/ 2271642 h 2397997"/>
              <a:gd name="connsiteX6" fmla="*/ 0 w 3093776"/>
              <a:gd name="connsiteY6" fmla="*/ 1538365 h 2397997"/>
              <a:gd name="connsiteX7" fmla="*/ 1546888 w 3093776"/>
              <a:gd name="connsiteY7" fmla="*/ 0 h 23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93776" h="2397997">
                <a:moveTo>
                  <a:pt x="1546888" y="0"/>
                </a:moveTo>
                <a:cubicBezTo>
                  <a:pt x="2401211" y="0"/>
                  <a:pt x="3093776" y="688749"/>
                  <a:pt x="3093776" y="1538365"/>
                </a:cubicBezTo>
                <a:cubicBezTo>
                  <a:pt x="3093776" y="1803870"/>
                  <a:pt x="3026143" y="2053666"/>
                  <a:pt x="2907075" y="2271642"/>
                </a:cubicBezTo>
                <a:lnTo>
                  <a:pt x="2829887" y="2397997"/>
                </a:lnTo>
                <a:lnTo>
                  <a:pt x="263890" y="2397997"/>
                </a:lnTo>
                <a:lnTo>
                  <a:pt x="186701" y="2271642"/>
                </a:lnTo>
                <a:cubicBezTo>
                  <a:pt x="67634" y="2053666"/>
                  <a:pt x="0" y="1803870"/>
                  <a:pt x="0" y="1538365"/>
                </a:cubicBezTo>
                <a:cubicBezTo>
                  <a:pt x="0" y="688749"/>
                  <a:pt x="692565" y="0"/>
                  <a:pt x="154688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11" name="Oval 8">
            <a:extLst>
              <a:ext uri="{FF2B5EF4-FFF2-40B4-BE49-F238E27FC236}">
                <a16:creationId xmlns:a16="http://schemas.microsoft.com/office/drawing/2014/main" id="{0EFF13C7-8E83-4BF7-8500-920F7F5A0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9199" y="1681761"/>
            <a:ext cx="1844317" cy="2381321"/>
          </a:xfrm>
          <a:prstGeom prst="ellipse">
            <a:avLst/>
          </a:prstGeom>
          <a:solidFill>
            <a:srgbClr val="FFC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" name="TextBox 87">
            <a:extLst>
              <a:ext uri="{FF2B5EF4-FFF2-40B4-BE49-F238E27FC236}">
                <a16:creationId xmlns:a16="http://schemas.microsoft.com/office/drawing/2014/main" id="{70AB673C-5F96-1A41-866B-CA98EF88202A}"/>
              </a:ext>
            </a:extLst>
          </p:cNvPr>
          <p:cNvSpPr txBox="1"/>
          <p:nvPr/>
        </p:nvSpPr>
        <p:spPr>
          <a:xfrm>
            <a:off x="2076084" y="2334890"/>
            <a:ext cx="1415796" cy="64633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fr-FR" b="1" dirty="0"/>
              <a:t>Réouverture </a:t>
            </a:r>
          </a:p>
          <a:p>
            <a:pPr algn="ctr"/>
            <a:r>
              <a:rPr lang="fr-FR" b="1" dirty="0"/>
              <a:t>après 10 j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17248" y="5185594"/>
            <a:ext cx="38991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Cas groupés dans 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une classe / amphi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4" name="TextBox 87">
            <a:extLst>
              <a:ext uri="{FF2B5EF4-FFF2-40B4-BE49-F238E27FC236}">
                <a16:creationId xmlns:a16="http://schemas.microsoft.com/office/drawing/2014/main" id="{70AB673C-5F96-1A41-866B-CA98EF88202A}"/>
              </a:ext>
            </a:extLst>
          </p:cNvPr>
          <p:cNvSpPr txBox="1"/>
          <p:nvPr/>
        </p:nvSpPr>
        <p:spPr>
          <a:xfrm>
            <a:off x="-98492" y="4505052"/>
            <a:ext cx="2366236" cy="2308324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lvl="1"/>
            <a:r>
              <a:rPr lang="fr-FR" b="1" dirty="0"/>
              <a:t>Fermeture</a:t>
            </a:r>
            <a:r>
              <a:rPr lang="fr-FR" dirty="0"/>
              <a:t> </a:t>
            </a:r>
            <a:r>
              <a:rPr lang="fr-FR" b="1" dirty="0"/>
              <a:t>de la classe/amphi 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Désinfection 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Auto isolement de toute la classe/amphi </a:t>
            </a:r>
          </a:p>
          <a:p>
            <a:pPr lvl="1"/>
            <a:r>
              <a:rPr lang="fr-FR" dirty="0"/>
              <a:t>     x 10 j</a:t>
            </a:r>
          </a:p>
          <a:p>
            <a:pPr lvl="1"/>
            <a:endParaRPr lang="fr-FR" b="1" dirty="0"/>
          </a:p>
        </p:txBody>
      </p:sp>
      <p:sp>
        <p:nvSpPr>
          <p:cNvPr id="15" name="TextBox 87">
            <a:extLst>
              <a:ext uri="{FF2B5EF4-FFF2-40B4-BE49-F238E27FC236}">
                <a16:creationId xmlns:a16="http://schemas.microsoft.com/office/drawing/2014/main" id="{70AB673C-5F96-1A41-866B-CA98EF88202A}"/>
              </a:ext>
            </a:extLst>
          </p:cNvPr>
          <p:cNvSpPr txBox="1"/>
          <p:nvPr/>
        </p:nvSpPr>
        <p:spPr>
          <a:xfrm>
            <a:off x="5580112" y="2190874"/>
            <a:ext cx="1826838" cy="120032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fr-FR" b="1" dirty="0"/>
              <a:t>Signalement</a:t>
            </a:r>
            <a:r>
              <a:rPr lang="fr-FR" dirty="0"/>
              <a:t> des cas à la direction régionale de la santé</a:t>
            </a:r>
          </a:p>
        </p:txBody>
      </p:sp>
      <p:sp>
        <p:nvSpPr>
          <p:cNvPr id="16" name="TextBox 87">
            <a:extLst>
              <a:ext uri="{FF2B5EF4-FFF2-40B4-BE49-F238E27FC236}">
                <a16:creationId xmlns:a16="http://schemas.microsoft.com/office/drawing/2014/main" id="{70AB673C-5F96-1A41-866B-CA98EF88202A}"/>
              </a:ext>
            </a:extLst>
          </p:cNvPr>
          <p:cNvSpPr txBox="1"/>
          <p:nvPr/>
        </p:nvSpPr>
        <p:spPr>
          <a:xfrm>
            <a:off x="7380312" y="5071194"/>
            <a:ext cx="1800200" cy="64633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fr-FR" b="1" dirty="0"/>
              <a:t>Listing</a:t>
            </a:r>
            <a:r>
              <a:rPr lang="fr-FR" dirty="0"/>
              <a:t> des contacts étroits</a:t>
            </a: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-984189" y="404664"/>
            <a:ext cx="11017092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CAT devant des cas groupés </a:t>
            </a:r>
          </a:p>
          <a:p>
            <a:r>
              <a:rPr lang="fr-FR" dirty="0"/>
              <a:t>dans une classe (1)</a:t>
            </a:r>
          </a:p>
        </p:txBody>
      </p:sp>
    </p:spTree>
    <p:extLst>
      <p:ext uri="{BB962C8B-B14F-4D97-AF65-F5344CB8AC3E}">
        <p14:creationId xmlns:p14="http://schemas.microsoft.com/office/powerpoint/2010/main" val="372011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C1779765-523D-AC40-AA6B-15BC89B8C4BC}"/>
              </a:ext>
            </a:extLst>
          </p:cNvPr>
          <p:cNvGrpSpPr/>
          <p:nvPr/>
        </p:nvGrpSpPr>
        <p:grpSpPr>
          <a:xfrm>
            <a:off x="2740793" y="5208796"/>
            <a:ext cx="2716567" cy="1532572"/>
            <a:chOff x="7963383" y="4502553"/>
            <a:chExt cx="2048719" cy="1337507"/>
          </a:xfrm>
        </p:grpSpPr>
        <p:sp>
          <p:nvSpPr>
            <p:cNvPr id="7" name="Freeform 2234">
              <a:extLst>
                <a:ext uri="{FF2B5EF4-FFF2-40B4-BE49-F238E27FC236}">
                  <a16:creationId xmlns:a16="http://schemas.microsoft.com/office/drawing/2014/main" id="{89762886-5E8F-7740-9F45-21D567C24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3383" y="4502553"/>
              <a:ext cx="2048719" cy="1337507"/>
            </a:xfrm>
            <a:custGeom>
              <a:avLst/>
              <a:gdLst>
                <a:gd name="T0" fmla="*/ 692 w 1033"/>
                <a:gd name="T1" fmla="*/ 0 h 642"/>
                <a:gd name="T2" fmla="*/ 847 w 1033"/>
                <a:gd name="T3" fmla="*/ 236 h 642"/>
                <a:gd name="T4" fmla="*/ 857 w 1033"/>
                <a:gd name="T5" fmla="*/ 271 h 642"/>
                <a:gd name="T6" fmla="*/ 895 w 1033"/>
                <a:gd name="T7" fmla="*/ 286 h 642"/>
                <a:gd name="T8" fmla="*/ 931 w 1033"/>
                <a:gd name="T9" fmla="*/ 271 h 642"/>
                <a:gd name="T10" fmla="*/ 969 w 1033"/>
                <a:gd name="T11" fmla="*/ 261 h 642"/>
                <a:gd name="T12" fmla="*/ 1021 w 1033"/>
                <a:gd name="T13" fmla="*/ 291 h 642"/>
                <a:gd name="T14" fmla="*/ 1030 w 1033"/>
                <a:gd name="T15" fmla="*/ 356 h 642"/>
                <a:gd name="T16" fmla="*/ 990 w 1033"/>
                <a:gd name="T17" fmla="*/ 402 h 642"/>
                <a:gd name="T18" fmla="*/ 945 w 1033"/>
                <a:gd name="T19" fmla="*/ 401 h 642"/>
                <a:gd name="T20" fmla="*/ 910 w 1033"/>
                <a:gd name="T21" fmla="*/ 387 h 642"/>
                <a:gd name="T22" fmla="*/ 869 w 1033"/>
                <a:gd name="T23" fmla="*/ 385 h 642"/>
                <a:gd name="T24" fmla="*/ 848 w 1033"/>
                <a:gd name="T25" fmla="*/ 424 h 642"/>
                <a:gd name="T26" fmla="*/ 847 w 1033"/>
                <a:gd name="T27" fmla="*/ 430 h 642"/>
                <a:gd name="T28" fmla="*/ 404 w 1033"/>
                <a:gd name="T29" fmla="*/ 642 h 642"/>
                <a:gd name="T30" fmla="*/ 256 w 1033"/>
                <a:gd name="T31" fmla="*/ 642 h 642"/>
                <a:gd name="T32" fmla="*/ 186 w 1033"/>
                <a:gd name="T33" fmla="*/ 430 h 642"/>
                <a:gd name="T34" fmla="*/ 186 w 1033"/>
                <a:gd name="T35" fmla="*/ 424 h 642"/>
                <a:gd name="T36" fmla="*/ 165 w 1033"/>
                <a:gd name="T37" fmla="*/ 387 h 642"/>
                <a:gd name="T38" fmla="*/ 123 w 1033"/>
                <a:gd name="T39" fmla="*/ 387 h 642"/>
                <a:gd name="T40" fmla="*/ 89 w 1033"/>
                <a:gd name="T41" fmla="*/ 401 h 642"/>
                <a:gd name="T42" fmla="*/ 44 w 1033"/>
                <a:gd name="T43" fmla="*/ 402 h 642"/>
                <a:gd name="T44" fmla="*/ 4 w 1033"/>
                <a:gd name="T45" fmla="*/ 356 h 642"/>
                <a:gd name="T46" fmla="*/ 13 w 1033"/>
                <a:gd name="T47" fmla="*/ 291 h 642"/>
                <a:gd name="T48" fmla="*/ 64 w 1033"/>
                <a:gd name="T49" fmla="*/ 261 h 642"/>
                <a:gd name="T50" fmla="*/ 102 w 1033"/>
                <a:gd name="T51" fmla="*/ 271 h 642"/>
                <a:gd name="T52" fmla="*/ 137 w 1033"/>
                <a:gd name="T53" fmla="*/ 286 h 642"/>
                <a:gd name="T54" fmla="*/ 175 w 1033"/>
                <a:gd name="T55" fmla="*/ 271 h 642"/>
                <a:gd name="T56" fmla="*/ 186 w 1033"/>
                <a:gd name="T57" fmla="*/ 236 h 642"/>
                <a:gd name="T58" fmla="*/ 211 w 1033"/>
                <a:gd name="T59" fmla="*/ 0 h 642"/>
                <a:gd name="T60" fmla="*/ 326 w 1033"/>
                <a:gd name="T61" fmla="*/ 0 h 642"/>
                <a:gd name="T62" fmla="*/ 395 w 1033"/>
                <a:gd name="T63" fmla="*/ 0 h 642"/>
                <a:gd name="T64" fmla="*/ 428 w 1033"/>
                <a:gd name="T65" fmla="*/ 0 h 642"/>
                <a:gd name="T66" fmla="*/ 454 w 1033"/>
                <a:gd name="T67" fmla="*/ 10 h 642"/>
                <a:gd name="T68" fmla="*/ 453 w 1033"/>
                <a:gd name="T69" fmla="*/ 32 h 642"/>
                <a:gd name="T70" fmla="*/ 441 w 1033"/>
                <a:gd name="T71" fmla="*/ 59 h 642"/>
                <a:gd name="T72" fmla="*/ 432 w 1033"/>
                <a:gd name="T73" fmla="*/ 100 h 642"/>
                <a:gd name="T74" fmla="*/ 459 w 1033"/>
                <a:gd name="T75" fmla="*/ 160 h 642"/>
                <a:gd name="T76" fmla="*/ 525 w 1033"/>
                <a:gd name="T77" fmla="*/ 186 h 642"/>
                <a:gd name="T78" fmla="*/ 592 w 1033"/>
                <a:gd name="T79" fmla="*/ 160 h 642"/>
                <a:gd name="T80" fmla="*/ 619 w 1033"/>
                <a:gd name="T81" fmla="*/ 100 h 642"/>
                <a:gd name="T82" fmla="*/ 609 w 1033"/>
                <a:gd name="T83" fmla="*/ 59 h 642"/>
                <a:gd name="T84" fmla="*/ 597 w 1033"/>
                <a:gd name="T85" fmla="*/ 32 h 642"/>
                <a:gd name="T86" fmla="*/ 597 w 1033"/>
                <a:gd name="T87" fmla="*/ 10 h 642"/>
                <a:gd name="T88" fmla="*/ 619 w 1033"/>
                <a:gd name="T89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33" h="642">
                  <a:moveTo>
                    <a:pt x="619" y="0"/>
                  </a:moveTo>
                  <a:lnTo>
                    <a:pt x="623" y="0"/>
                  </a:lnTo>
                  <a:lnTo>
                    <a:pt x="692" y="0"/>
                  </a:lnTo>
                  <a:lnTo>
                    <a:pt x="817" y="0"/>
                  </a:lnTo>
                  <a:lnTo>
                    <a:pt x="847" y="0"/>
                  </a:lnTo>
                  <a:lnTo>
                    <a:pt x="847" y="236"/>
                  </a:lnTo>
                  <a:lnTo>
                    <a:pt x="847" y="241"/>
                  </a:lnTo>
                  <a:lnTo>
                    <a:pt x="851" y="258"/>
                  </a:lnTo>
                  <a:lnTo>
                    <a:pt x="857" y="271"/>
                  </a:lnTo>
                  <a:lnTo>
                    <a:pt x="869" y="280"/>
                  </a:lnTo>
                  <a:lnTo>
                    <a:pt x="881" y="286"/>
                  </a:lnTo>
                  <a:lnTo>
                    <a:pt x="895" y="286"/>
                  </a:lnTo>
                  <a:lnTo>
                    <a:pt x="910" y="280"/>
                  </a:lnTo>
                  <a:lnTo>
                    <a:pt x="919" y="277"/>
                  </a:lnTo>
                  <a:lnTo>
                    <a:pt x="931" y="271"/>
                  </a:lnTo>
                  <a:lnTo>
                    <a:pt x="945" y="266"/>
                  </a:lnTo>
                  <a:lnTo>
                    <a:pt x="958" y="262"/>
                  </a:lnTo>
                  <a:lnTo>
                    <a:pt x="969" y="261"/>
                  </a:lnTo>
                  <a:lnTo>
                    <a:pt x="990" y="265"/>
                  </a:lnTo>
                  <a:lnTo>
                    <a:pt x="1007" y="274"/>
                  </a:lnTo>
                  <a:lnTo>
                    <a:pt x="1021" y="291"/>
                  </a:lnTo>
                  <a:lnTo>
                    <a:pt x="1030" y="311"/>
                  </a:lnTo>
                  <a:lnTo>
                    <a:pt x="1033" y="333"/>
                  </a:lnTo>
                  <a:lnTo>
                    <a:pt x="1030" y="356"/>
                  </a:lnTo>
                  <a:lnTo>
                    <a:pt x="1021" y="376"/>
                  </a:lnTo>
                  <a:lnTo>
                    <a:pt x="1007" y="392"/>
                  </a:lnTo>
                  <a:lnTo>
                    <a:pt x="990" y="402"/>
                  </a:lnTo>
                  <a:lnTo>
                    <a:pt x="969" y="406"/>
                  </a:lnTo>
                  <a:lnTo>
                    <a:pt x="958" y="405"/>
                  </a:lnTo>
                  <a:lnTo>
                    <a:pt x="945" y="401"/>
                  </a:lnTo>
                  <a:lnTo>
                    <a:pt x="931" y="396"/>
                  </a:lnTo>
                  <a:lnTo>
                    <a:pt x="919" y="390"/>
                  </a:lnTo>
                  <a:lnTo>
                    <a:pt x="910" y="387"/>
                  </a:lnTo>
                  <a:lnTo>
                    <a:pt x="895" y="381"/>
                  </a:lnTo>
                  <a:lnTo>
                    <a:pt x="881" y="381"/>
                  </a:lnTo>
                  <a:lnTo>
                    <a:pt x="869" y="385"/>
                  </a:lnTo>
                  <a:lnTo>
                    <a:pt x="859" y="394"/>
                  </a:lnTo>
                  <a:lnTo>
                    <a:pt x="851" y="407"/>
                  </a:lnTo>
                  <a:lnTo>
                    <a:pt x="848" y="424"/>
                  </a:lnTo>
                  <a:lnTo>
                    <a:pt x="847" y="424"/>
                  </a:lnTo>
                  <a:lnTo>
                    <a:pt x="847" y="426"/>
                  </a:lnTo>
                  <a:lnTo>
                    <a:pt x="847" y="430"/>
                  </a:lnTo>
                  <a:lnTo>
                    <a:pt x="847" y="642"/>
                  </a:lnTo>
                  <a:lnTo>
                    <a:pt x="459" y="642"/>
                  </a:lnTo>
                  <a:lnTo>
                    <a:pt x="404" y="642"/>
                  </a:lnTo>
                  <a:lnTo>
                    <a:pt x="352" y="642"/>
                  </a:lnTo>
                  <a:lnTo>
                    <a:pt x="302" y="642"/>
                  </a:lnTo>
                  <a:lnTo>
                    <a:pt x="256" y="642"/>
                  </a:lnTo>
                  <a:lnTo>
                    <a:pt x="217" y="642"/>
                  </a:lnTo>
                  <a:lnTo>
                    <a:pt x="186" y="642"/>
                  </a:lnTo>
                  <a:lnTo>
                    <a:pt x="186" y="430"/>
                  </a:lnTo>
                  <a:lnTo>
                    <a:pt x="186" y="426"/>
                  </a:lnTo>
                  <a:lnTo>
                    <a:pt x="186" y="424"/>
                  </a:lnTo>
                  <a:lnTo>
                    <a:pt x="186" y="424"/>
                  </a:lnTo>
                  <a:lnTo>
                    <a:pt x="182" y="407"/>
                  </a:lnTo>
                  <a:lnTo>
                    <a:pt x="175" y="396"/>
                  </a:lnTo>
                  <a:lnTo>
                    <a:pt x="165" y="387"/>
                  </a:lnTo>
                  <a:lnTo>
                    <a:pt x="152" y="381"/>
                  </a:lnTo>
                  <a:lnTo>
                    <a:pt x="137" y="381"/>
                  </a:lnTo>
                  <a:lnTo>
                    <a:pt x="123" y="387"/>
                  </a:lnTo>
                  <a:lnTo>
                    <a:pt x="115" y="390"/>
                  </a:lnTo>
                  <a:lnTo>
                    <a:pt x="102" y="396"/>
                  </a:lnTo>
                  <a:lnTo>
                    <a:pt x="89" y="401"/>
                  </a:lnTo>
                  <a:lnTo>
                    <a:pt x="74" y="405"/>
                  </a:lnTo>
                  <a:lnTo>
                    <a:pt x="64" y="406"/>
                  </a:lnTo>
                  <a:lnTo>
                    <a:pt x="44" y="402"/>
                  </a:lnTo>
                  <a:lnTo>
                    <a:pt x="26" y="392"/>
                  </a:lnTo>
                  <a:lnTo>
                    <a:pt x="13" y="376"/>
                  </a:lnTo>
                  <a:lnTo>
                    <a:pt x="4" y="356"/>
                  </a:lnTo>
                  <a:lnTo>
                    <a:pt x="0" y="333"/>
                  </a:lnTo>
                  <a:lnTo>
                    <a:pt x="4" y="311"/>
                  </a:lnTo>
                  <a:lnTo>
                    <a:pt x="13" y="291"/>
                  </a:lnTo>
                  <a:lnTo>
                    <a:pt x="26" y="275"/>
                  </a:lnTo>
                  <a:lnTo>
                    <a:pt x="44" y="265"/>
                  </a:lnTo>
                  <a:lnTo>
                    <a:pt x="64" y="261"/>
                  </a:lnTo>
                  <a:lnTo>
                    <a:pt x="74" y="262"/>
                  </a:lnTo>
                  <a:lnTo>
                    <a:pt x="89" y="266"/>
                  </a:lnTo>
                  <a:lnTo>
                    <a:pt x="102" y="271"/>
                  </a:lnTo>
                  <a:lnTo>
                    <a:pt x="114" y="277"/>
                  </a:lnTo>
                  <a:lnTo>
                    <a:pt x="123" y="280"/>
                  </a:lnTo>
                  <a:lnTo>
                    <a:pt x="137" y="286"/>
                  </a:lnTo>
                  <a:lnTo>
                    <a:pt x="152" y="286"/>
                  </a:lnTo>
                  <a:lnTo>
                    <a:pt x="165" y="280"/>
                  </a:lnTo>
                  <a:lnTo>
                    <a:pt x="175" y="271"/>
                  </a:lnTo>
                  <a:lnTo>
                    <a:pt x="183" y="258"/>
                  </a:lnTo>
                  <a:lnTo>
                    <a:pt x="186" y="241"/>
                  </a:lnTo>
                  <a:lnTo>
                    <a:pt x="186" y="236"/>
                  </a:lnTo>
                  <a:lnTo>
                    <a:pt x="186" y="0"/>
                  </a:lnTo>
                  <a:lnTo>
                    <a:pt x="198" y="0"/>
                  </a:lnTo>
                  <a:lnTo>
                    <a:pt x="211" y="0"/>
                  </a:lnTo>
                  <a:lnTo>
                    <a:pt x="221" y="0"/>
                  </a:lnTo>
                  <a:lnTo>
                    <a:pt x="226" y="0"/>
                  </a:lnTo>
                  <a:lnTo>
                    <a:pt x="326" y="0"/>
                  </a:lnTo>
                  <a:lnTo>
                    <a:pt x="336" y="0"/>
                  </a:lnTo>
                  <a:lnTo>
                    <a:pt x="391" y="0"/>
                  </a:lnTo>
                  <a:lnTo>
                    <a:pt x="395" y="0"/>
                  </a:lnTo>
                  <a:lnTo>
                    <a:pt x="406" y="0"/>
                  </a:lnTo>
                  <a:lnTo>
                    <a:pt x="417" y="0"/>
                  </a:lnTo>
                  <a:lnTo>
                    <a:pt x="428" y="0"/>
                  </a:lnTo>
                  <a:lnTo>
                    <a:pt x="432" y="0"/>
                  </a:lnTo>
                  <a:lnTo>
                    <a:pt x="445" y="3"/>
                  </a:lnTo>
                  <a:lnTo>
                    <a:pt x="454" y="10"/>
                  </a:lnTo>
                  <a:lnTo>
                    <a:pt x="457" y="19"/>
                  </a:lnTo>
                  <a:lnTo>
                    <a:pt x="455" y="25"/>
                  </a:lnTo>
                  <a:lnTo>
                    <a:pt x="453" y="32"/>
                  </a:lnTo>
                  <a:lnTo>
                    <a:pt x="451" y="37"/>
                  </a:lnTo>
                  <a:lnTo>
                    <a:pt x="446" y="46"/>
                  </a:lnTo>
                  <a:lnTo>
                    <a:pt x="441" y="59"/>
                  </a:lnTo>
                  <a:lnTo>
                    <a:pt x="437" y="74"/>
                  </a:lnTo>
                  <a:lnTo>
                    <a:pt x="433" y="88"/>
                  </a:lnTo>
                  <a:lnTo>
                    <a:pt x="432" y="100"/>
                  </a:lnTo>
                  <a:lnTo>
                    <a:pt x="434" y="123"/>
                  </a:lnTo>
                  <a:lnTo>
                    <a:pt x="444" y="143"/>
                  </a:lnTo>
                  <a:lnTo>
                    <a:pt x="459" y="160"/>
                  </a:lnTo>
                  <a:lnTo>
                    <a:pt x="478" y="174"/>
                  </a:lnTo>
                  <a:lnTo>
                    <a:pt x="500" y="182"/>
                  </a:lnTo>
                  <a:lnTo>
                    <a:pt x="525" y="186"/>
                  </a:lnTo>
                  <a:lnTo>
                    <a:pt x="550" y="182"/>
                  </a:lnTo>
                  <a:lnTo>
                    <a:pt x="573" y="174"/>
                  </a:lnTo>
                  <a:lnTo>
                    <a:pt x="592" y="160"/>
                  </a:lnTo>
                  <a:lnTo>
                    <a:pt x="606" y="143"/>
                  </a:lnTo>
                  <a:lnTo>
                    <a:pt x="616" y="123"/>
                  </a:lnTo>
                  <a:lnTo>
                    <a:pt x="619" y="100"/>
                  </a:lnTo>
                  <a:lnTo>
                    <a:pt x="618" y="88"/>
                  </a:lnTo>
                  <a:lnTo>
                    <a:pt x="614" y="74"/>
                  </a:lnTo>
                  <a:lnTo>
                    <a:pt x="609" y="59"/>
                  </a:lnTo>
                  <a:lnTo>
                    <a:pt x="605" y="46"/>
                  </a:lnTo>
                  <a:lnTo>
                    <a:pt x="599" y="37"/>
                  </a:lnTo>
                  <a:lnTo>
                    <a:pt x="597" y="32"/>
                  </a:lnTo>
                  <a:lnTo>
                    <a:pt x="595" y="25"/>
                  </a:lnTo>
                  <a:lnTo>
                    <a:pt x="594" y="19"/>
                  </a:lnTo>
                  <a:lnTo>
                    <a:pt x="597" y="10"/>
                  </a:lnTo>
                  <a:lnTo>
                    <a:pt x="606" y="3"/>
                  </a:lnTo>
                  <a:lnTo>
                    <a:pt x="619" y="0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rgbClr val="92D05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1609569-9852-2C47-9FA1-91AE415C6ECC}"/>
                </a:ext>
              </a:extLst>
            </p:cNvPr>
            <p:cNvSpPr/>
            <p:nvPr/>
          </p:nvSpPr>
          <p:spPr>
            <a:xfrm>
              <a:off x="8294777" y="5176662"/>
              <a:ext cx="1398364" cy="3491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fr-CH" sz="2000" b="1" dirty="0">
                  <a:ln w="0"/>
                  <a:solidFill>
                    <a:schemeClr val="tx1"/>
                  </a:solidFill>
                </a:rPr>
                <a:t>Auto isolement</a:t>
              </a:r>
              <a:endParaRPr lang="fr-CH" sz="2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C3D59457-B4AD-8D45-A072-8E5E922F87C3}"/>
              </a:ext>
            </a:extLst>
          </p:cNvPr>
          <p:cNvGrpSpPr/>
          <p:nvPr/>
        </p:nvGrpSpPr>
        <p:grpSpPr>
          <a:xfrm>
            <a:off x="2565186" y="3283642"/>
            <a:ext cx="3042621" cy="2241197"/>
            <a:chOff x="1343974" y="2936214"/>
            <a:chExt cx="2294616" cy="2302838"/>
          </a:xfrm>
        </p:grpSpPr>
        <p:sp>
          <p:nvSpPr>
            <p:cNvPr id="10" name="Freeform 2236">
              <a:extLst>
                <a:ext uri="{FF2B5EF4-FFF2-40B4-BE49-F238E27FC236}">
                  <a16:creationId xmlns:a16="http://schemas.microsoft.com/office/drawing/2014/main" id="{58ABFAE1-1FAA-5A42-96B0-523C09124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3974" y="2936214"/>
              <a:ext cx="2294616" cy="2302838"/>
            </a:xfrm>
            <a:custGeom>
              <a:avLst/>
              <a:gdLst>
                <a:gd name="T0" fmla="*/ 559 w 1023"/>
                <a:gd name="T1" fmla="*/ 9 h 1043"/>
                <a:gd name="T2" fmla="*/ 593 w 1023"/>
                <a:gd name="T3" fmla="*/ 52 h 1043"/>
                <a:gd name="T4" fmla="*/ 591 w 1023"/>
                <a:gd name="T5" fmla="*/ 97 h 1043"/>
                <a:gd name="T6" fmla="*/ 576 w 1023"/>
                <a:gd name="T7" fmla="*/ 131 h 1043"/>
                <a:gd name="T8" fmla="*/ 575 w 1023"/>
                <a:gd name="T9" fmla="*/ 160 h 1043"/>
                <a:gd name="T10" fmla="*/ 610 w 1023"/>
                <a:gd name="T11" fmla="*/ 179 h 1043"/>
                <a:gd name="T12" fmla="*/ 842 w 1023"/>
                <a:gd name="T13" fmla="*/ 233 h 1043"/>
                <a:gd name="T14" fmla="*/ 842 w 1023"/>
                <a:gd name="T15" fmla="*/ 440 h 1043"/>
                <a:gd name="T16" fmla="*/ 842 w 1023"/>
                <a:gd name="T17" fmla="*/ 440 h 1043"/>
                <a:gd name="T18" fmla="*/ 862 w 1023"/>
                <a:gd name="T19" fmla="*/ 475 h 1043"/>
                <a:gd name="T20" fmla="*/ 891 w 1023"/>
                <a:gd name="T21" fmla="*/ 472 h 1043"/>
                <a:gd name="T22" fmla="*/ 917 w 1023"/>
                <a:gd name="T23" fmla="*/ 458 h 1043"/>
                <a:gd name="T24" fmla="*/ 951 w 1023"/>
                <a:gd name="T25" fmla="*/ 449 h 1043"/>
                <a:gd name="T26" fmla="*/ 1002 w 1023"/>
                <a:gd name="T27" fmla="*/ 472 h 1043"/>
                <a:gd name="T28" fmla="*/ 1023 w 1023"/>
                <a:gd name="T29" fmla="*/ 530 h 1043"/>
                <a:gd name="T30" fmla="*/ 1002 w 1023"/>
                <a:gd name="T31" fmla="*/ 586 h 1043"/>
                <a:gd name="T32" fmla="*/ 951 w 1023"/>
                <a:gd name="T33" fmla="*/ 611 h 1043"/>
                <a:gd name="T34" fmla="*/ 912 w 1023"/>
                <a:gd name="T35" fmla="*/ 601 h 1043"/>
                <a:gd name="T36" fmla="*/ 888 w 1023"/>
                <a:gd name="T37" fmla="*/ 590 h 1043"/>
                <a:gd name="T38" fmla="*/ 853 w 1023"/>
                <a:gd name="T39" fmla="*/ 594 h 1043"/>
                <a:gd name="T40" fmla="*/ 842 w 1023"/>
                <a:gd name="T41" fmla="*/ 624 h 1043"/>
                <a:gd name="T42" fmla="*/ 610 w 1023"/>
                <a:gd name="T43" fmla="*/ 852 h 1043"/>
                <a:gd name="T44" fmla="*/ 575 w 1023"/>
                <a:gd name="T45" fmla="*/ 872 h 1043"/>
                <a:gd name="T46" fmla="*/ 576 w 1023"/>
                <a:gd name="T47" fmla="*/ 901 h 1043"/>
                <a:gd name="T48" fmla="*/ 591 w 1023"/>
                <a:gd name="T49" fmla="*/ 931 h 1043"/>
                <a:gd name="T50" fmla="*/ 601 w 1023"/>
                <a:gd name="T51" fmla="*/ 966 h 1043"/>
                <a:gd name="T52" fmla="*/ 578 w 1023"/>
                <a:gd name="T53" fmla="*/ 1020 h 1043"/>
                <a:gd name="T54" fmla="*/ 520 w 1023"/>
                <a:gd name="T55" fmla="*/ 1043 h 1043"/>
                <a:gd name="T56" fmla="*/ 462 w 1023"/>
                <a:gd name="T57" fmla="*/ 1020 h 1043"/>
                <a:gd name="T58" fmla="*/ 439 w 1023"/>
                <a:gd name="T59" fmla="*/ 966 h 1043"/>
                <a:gd name="T60" fmla="*/ 449 w 1023"/>
                <a:gd name="T61" fmla="*/ 931 h 1043"/>
                <a:gd name="T62" fmla="*/ 462 w 1023"/>
                <a:gd name="T63" fmla="*/ 901 h 1043"/>
                <a:gd name="T64" fmla="*/ 465 w 1023"/>
                <a:gd name="T65" fmla="*/ 872 h 1043"/>
                <a:gd name="T66" fmla="*/ 430 w 1023"/>
                <a:gd name="T67" fmla="*/ 852 h 1043"/>
                <a:gd name="T68" fmla="*/ 430 w 1023"/>
                <a:gd name="T69" fmla="*/ 852 h 1043"/>
                <a:gd name="T70" fmla="*/ 181 w 1023"/>
                <a:gd name="T71" fmla="*/ 848 h 1043"/>
                <a:gd name="T72" fmla="*/ 181 w 1023"/>
                <a:gd name="T73" fmla="*/ 813 h 1043"/>
                <a:gd name="T74" fmla="*/ 181 w 1023"/>
                <a:gd name="T75" fmla="*/ 616 h 1043"/>
                <a:gd name="T76" fmla="*/ 177 w 1023"/>
                <a:gd name="T77" fmla="*/ 605 h 1043"/>
                <a:gd name="T78" fmla="*/ 148 w 1023"/>
                <a:gd name="T79" fmla="*/ 581 h 1043"/>
                <a:gd name="T80" fmla="*/ 126 w 1023"/>
                <a:gd name="T81" fmla="*/ 590 h 1043"/>
                <a:gd name="T82" fmla="*/ 95 w 1023"/>
                <a:gd name="T83" fmla="*/ 606 h 1043"/>
                <a:gd name="T84" fmla="*/ 54 w 1023"/>
                <a:gd name="T85" fmla="*/ 607 h 1043"/>
                <a:gd name="T86" fmla="*/ 10 w 1023"/>
                <a:gd name="T87" fmla="*/ 571 h 1043"/>
                <a:gd name="T88" fmla="*/ 3 w 1023"/>
                <a:gd name="T89" fmla="*/ 508 h 1043"/>
                <a:gd name="T90" fmla="*/ 36 w 1023"/>
                <a:gd name="T91" fmla="*/ 459 h 1043"/>
                <a:gd name="T92" fmla="*/ 83 w 1023"/>
                <a:gd name="T93" fmla="*/ 450 h 1043"/>
                <a:gd name="T94" fmla="*/ 117 w 1023"/>
                <a:gd name="T95" fmla="*/ 465 h 1043"/>
                <a:gd name="T96" fmla="*/ 135 w 1023"/>
                <a:gd name="T97" fmla="*/ 474 h 1043"/>
                <a:gd name="T98" fmla="*/ 171 w 1023"/>
                <a:gd name="T99" fmla="*/ 467 h 1043"/>
                <a:gd name="T100" fmla="*/ 181 w 1023"/>
                <a:gd name="T101" fmla="*/ 436 h 1043"/>
                <a:gd name="T102" fmla="*/ 181 w 1023"/>
                <a:gd name="T103" fmla="*/ 241 h 1043"/>
                <a:gd name="T104" fmla="*/ 181 w 1023"/>
                <a:gd name="T105" fmla="*/ 208 h 1043"/>
                <a:gd name="T106" fmla="*/ 180 w 1023"/>
                <a:gd name="T107" fmla="*/ 179 h 1043"/>
                <a:gd name="T108" fmla="*/ 432 w 1023"/>
                <a:gd name="T109" fmla="*/ 181 h 1043"/>
                <a:gd name="T110" fmla="*/ 445 w 1023"/>
                <a:gd name="T111" fmla="*/ 177 h 1043"/>
                <a:gd name="T112" fmla="*/ 468 w 1023"/>
                <a:gd name="T113" fmla="*/ 148 h 1043"/>
                <a:gd name="T114" fmla="*/ 459 w 1023"/>
                <a:gd name="T115" fmla="*/ 123 h 1043"/>
                <a:gd name="T116" fmla="*/ 445 w 1023"/>
                <a:gd name="T117" fmla="*/ 84 h 1043"/>
                <a:gd name="T118" fmla="*/ 453 w 1023"/>
                <a:gd name="T119" fmla="*/ 35 h 1043"/>
                <a:gd name="T120" fmla="*/ 499 w 1023"/>
                <a:gd name="T121" fmla="*/ 2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23" h="1043">
                  <a:moveTo>
                    <a:pt x="520" y="0"/>
                  </a:moveTo>
                  <a:lnTo>
                    <a:pt x="541" y="2"/>
                  </a:lnTo>
                  <a:lnTo>
                    <a:pt x="559" y="9"/>
                  </a:lnTo>
                  <a:lnTo>
                    <a:pt x="575" y="21"/>
                  </a:lnTo>
                  <a:lnTo>
                    <a:pt x="586" y="35"/>
                  </a:lnTo>
                  <a:lnTo>
                    <a:pt x="593" y="52"/>
                  </a:lnTo>
                  <a:lnTo>
                    <a:pt x="596" y="72"/>
                  </a:lnTo>
                  <a:lnTo>
                    <a:pt x="595" y="84"/>
                  </a:lnTo>
                  <a:lnTo>
                    <a:pt x="591" y="97"/>
                  </a:lnTo>
                  <a:lnTo>
                    <a:pt x="586" y="111"/>
                  </a:lnTo>
                  <a:lnTo>
                    <a:pt x="580" y="123"/>
                  </a:lnTo>
                  <a:lnTo>
                    <a:pt x="576" y="131"/>
                  </a:lnTo>
                  <a:lnTo>
                    <a:pt x="575" y="133"/>
                  </a:lnTo>
                  <a:lnTo>
                    <a:pt x="572" y="148"/>
                  </a:lnTo>
                  <a:lnTo>
                    <a:pt x="575" y="160"/>
                  </a:lnTo>
                  <a:lnTo>
                    <a:pt x="583" y="170"/>
                  </a:lnTo>
                  <a:lnTo>
                    <a:pt x="595" y="177"/>
                  </a:lnTo>
                  <a:lnTo>
                    <a:pt x="610" y="179"/>
                  </a:lnTo>
                  <a:lnTo>
                    <a:pt x="614" y="179"/>
                  </a:lnTo>
                  <a:lnTo>
                    <a:pt x="842" y="179"/>
                  </a:lnTo>
                  <a:lnTo>
                    <a:pt x="842" y="233"/>
                  </a:lnTo>
                  <a:lnTo>
                    <a:pt x="842" y="233"/>
                  </a:lnTo>
                  <a:lnTo>
                    <a:pt x="842" y="436"/>
                  </a:lnTo>
                  <a:lnTo>
                    <a:pt x="842" y="440"/>
                  </a:lnTo>
                  <a:lnTo>
                    <a:pt x="842" y="442"/>
                  </a:lnTo>
                  <a:lnTo>
                    <a:pt x="842" y="441"/>
                  </a:lnTo>
                  <a:lnTo>
                    <a:pt x="842" y="440"/>
                  </a:lnTo>
                  <a:lnTo>
                    <a:pt x="846" y="455"/>
                  </a:lnTo>
                  <a:lnTo>
                    <a:pt x="853" y="467"/>
                  </a:lnTo>
                  <a:lnTo>
                    <a:pt x="862" y="475"/>
                  </a:lnTo>
                  <a:lnTo>
                    <a:pt x="875" y="478"/>
                  </a:lnTo>
                  <a:lnTo>
                    <a:pt x="888" y="474"/>
                  </a:lnTo>
                  <a:lnTo>
                    <a:pt x="891" y="472"/>
                  </a:lnTo>
                  <a:lnTo>
                    <a:pt x="897" y="469"/>
                  </a:lnTo>
                  <a:lnTo>
                    <a:pt x="906" y="465"/>
                  </a:lnTo>
                  <a:lnTo>
                    <a:pt x="917" y="458"/>
                  </a:lnTo>
                  <a:lnTo>
                    <a:pt x="929" y="454"/>
                  </a:lnTo>
                  <a:lnTo>
                    <a:pt x="940" y="450"/>
                  </a:lnTo>
                  <a:lnTo>
                    <a:pt x="951" y="449"/>
                  </a:lnTo>
                  <a:lnTo>
                    <a:pt x="969" y="452"/>
                  </a:lnTo>
                  <a:lnTo>
                    <a:pt x="987" y="459"/>
                  </a:lnTo>
                  <a:lnTo>
                    <a:pt x="1002" y="472"/>
                  </a:lnTo>
                  <a:lnTo>
                    <a:pt x="1012" y="488"/>
                  </a:lnTo>
                  <a:lnTo>
                    <a:pt x="1020" y="508"/>
                  </a:lnTo>
                  <a:lnTo>
                    <a:pt x="1023" y="530"/>
                  </a:lnTo>
                  <a:lnTo>
                    <a:pt x="1020" y="551"/>
                  </a:lnTo>
                  <a:lnTo>
                    <a:pt x="1012" y="571"/>
                  </a:lnTo>
                  <a:lnTo>
                    <a:pt x="1002" y="586"/>
                  </a:lnTo>
                  <a:lnTo>
                    <a:pt x="987" y="599"/>
                  </a:lnTo>
                  <a:lnTo>
                    <a:pt x="969" y="607"/>
                  </a:lnTo>
                  <a:lnTo>
                    <a:pt x="951" y="611"/>
                  </a:lnTo>
                  <a:lnTo>
                    <a:pt x="939" y="609"/>
                  </a:lnTo>
                  <a:lnTo>
                    <a:pt x="925" y="606"/>
                  </a:lnTo>
                  <a:lnTo>
                    <a:pt x="912" y="601"/>
                  </a:lnTo>
                  <a:lnTo>
                    <a:pt x="900" y="596"/>
                  </a:lnTo>
                  <a:lnTo>
                    <a:pt x="892" y="592"/>
                  </a:lnTo>
                  <a:lnTo>
                    <a:pt x="888" y="590"/>
                  </a:lnTo>
                  <a:lnTo>
                    <a:pt x="875" y="586"/>
                  </a:lnTo>
                  <a:lnTo>
                    <a:pt x="862" y="588"/>
                  </a:lnTo>
                  <a:lnTo>
                    <a:pt x="853" y="594"/>
                  </a:lnTo>
                  <a:lnTo>
                    <a:pt x="846" y="605"/>
                  </a:lnTo>
                  <a:lnTo>
                    <a:pt x="842" y="620"/>
                  </a:lnTo>
                  <a:lnTo>
                    <a:pt x="842" y="624"/>
                  </a:lnTo>
                  <a:lnTo>
                    <a:pt x="842" y="852"/>
                  </a:lnTo>
                  <a:lnTo>
                    <a:pt x="614" y="852"/>
                  </a:lnTo>
                  <a:lnTo>
                    <a:pt x="610" y="852"/>
                  </a:lnTo>
                  <a:lnTo>
                    <a:pt x="595" y="856"/>
                  </a:lnTo>
                  <a:lnTo>
                    <a:pt x="583" y="863"/>
                  </a:lnTo>
                  <a:lnTo>
                    <a:pt x="575" y="872"/>
                  </a:lnTo>
                  <a:lnTo>
                    <a:pt x="572" y="885"/>
                  </a:lnTo>
                  <a:lnTo>
                    <a:pt x="575" y="898"/>
                  </a:lnTo>
                  <a:lnTo>
                    <a:pt x="576" y="901"/>
                  </a:lnTo>
                  <a:lnTo>
                    <a:pt x="580" y="908"/>
                  </a:lnTo>
                  <a:lnTo>
                    <a:pt x="586" y="919"/>
                  </a:lnTo>
                  <a:lnTo>
                    <a:pt x="591" y="931"/>
                  </a:lnTo>
                  <a:lnTo>
                    <a:pt x="596" y="944"/>
                  </a:lnTo>
                  <a:lnTo>
                    <a:pt x="600" y="956"/>
                  </a:lnTo>
                  <a:lnTo>
                    <a:pt x="601" y="966"/>
                  </a:lnTo>
                  <a:lnTo>
                    <a:pt x="599" y="986"/>
                  </a:lnTo>
                  <a:lnTo>
                    <a:pt x="589" y="1004"/>
                  </a:lnTo>
                  <a:lnTo>
                    <a:pt x="578" y="1020"/>
                  </a:lnTo>
                  <a:lnTo>
                    <a:pt x="561" y="1031"/>
                  </a:lnTo>
                  <a:lnTo>
                    <a:pt x="541" y="1041"/>
                  </a:lnTo>
                  <a:lnTo>
                    <a:pt x="520" y="1043"/>
                  </a:lnTo>
                  <a:lnTo>
                    <a:pt x="498" y="1041"/>
                  </a:lnTo>
                  <a:lnTo>
                    <a:pt x="480" y="1031"/>
                  </a:lnTo>
                  <a:lnTo>
                    <a:pt x="462" y="1020"/>
                  </a:lnTo>
                  <a:lnTo>
                    <a:pt x="449" y="1004"/>
                  </a:lnTo>
                  <a:lnTo>
                    <a:pt x="442" y="986"/>
                  </a:lnTo>
                  <a:lnTo>
                    <a:pt x="439" y="966"/>
                  </a:lnTo>
                  <a:lnTo>
                    <a:pt x="440" y="956"/>
                  </a:lnTo>
                  <a:lnTo>
                    <a:pt x="444" y="944"/>
                  </a:lnTo>
                  <a:lnTo>
                    <a:pt x="449" y="931"/>
                  </a:lnTo>
                  <a:lnTo>
                    <a:pt x="455" y="919"/>
                  </a:lnTo>
                  <a:lnTo>
                    <a:pt x="460" y="908"/>
                  </a:lnTo>
                  <a:lnTo>
                    <a:pt x="462" y="901"/>
                  </a:lnTo>
                  <a:lnTo>
                    <a:pt x="464" y="898"/>
                  </a:lnTo>
                  <a:lnTo>
                    <a:pt x="468" y="885"/>
                  </a:lnTo>
                  <a:lnTo>
                    <a:pt x="465" y="872"/>
                  </a:lnTo>
                  <a:lnTo>
                    <a:pt x="457" y="863"/>
                  </a:lnTo>
                  <a:lnTo>
                    <a:pt x="445" y="856"/>
                  </a:lnTo>
                  <a:lnTo>
                    <a:pt x="430" y="852"/>
                  </a:lnTo>
                  <a:lnTo>
                    <a:pt x="431" y="852"/>
                  </a:lnTo>
                  <a:lnTo>
                    <a:pt x="432" y="852"/>
                  </a:lnTo>
                  <a:lnTo>
                    <a:pt x="430" y="852"/>
                  </a:lnTo>
                  <a:lnTo>
                    <a:pt x="426" y="852"/>
                  </a:lnTo>
                  <a:lnTo>
                    <a:pt x="181" y="852"/>
                  </a:lnTo>
                  <a:lnTo>
                    <a:pt x="181" y="848"/>
                  </a:lnTo>
                  <a:lnTo>
                    <a:pt x="181" y="838"/>
                  </a:lnTo>
                  <a:lnTo>
                    <a:pt x="181" y="825"/>
                  </a:lnTo>
                  <a:lnTo>
                    <a:pt x="181" y="813"/>
                  </a:lnTo>
                  <a:lnTo>
                    <a:pt x="181" y="623"/>
                  </a:lnTo>
                  <a:lnTo>
                    <a:pt x="181" y="619"/>
                  </a:lnTo>
                  <a:lnTo>
                    <a:pt x="181" y="616"/>
                  </a:lnTo>
                  <a:lnTo>
                    <a:pt x="181" y="618"/>
                  </a:lnTo>
                  <a:lnTo>
                    <a:pt x="181" y="620"/>
                  </a:lnTo>
                  <a:lnTo>
                    <a:pt x="177" y="605"/>
                  </a:lnTo>
                  <a:lnTo>
                    <a:pt x="171" y="592"/>
                  </a:lnTo>
                  <a:lnTo>
                    <a:pt x="161" y="584"/>
                  </a:lnTo>
                  <a:lnTo>
                    <a:pt x="148" y="581"/>
                  </a:lnTo>
                  <a:lnTo>
                    <a:pt x="135" y="585"/>
                  </a:lnTo>
                  <a:lnTo>
                    <a:pt x="133" y="586"/>
                  </a:lnTo>
                  <a:lnTo>
                    <a:pt x="126" y="590"/>
                  </a:lnTo>
                  <a:lnTo>
                    <a:pt x="117" y="596"/>
                  </a:lnTo>
                  <a:lnTo>
                    <a:pt x="106" y="601"/>
                  </a:lnTo>
                  <a:lnTo>
                    <a:pt x="95" y="606"/>
                  </a:lnTo>
                  <a:lnTo>
                    <a:pt x="83" y="610"/>
                  </a:lnTo>
                  <a:lnTo>
                    <a:pt x="72" y="611"/>
                  </a:lnTo>
                  <a:lnTo>
                    <a:pt x="54" y="607"/>
                  </a:lnTo>
                  <a:lnTo>
                    <a:pt x="36" y="599"/>
                  </a:lnTo>
                  <a:lnTo>
                    <a:pt x="21" y="588"/>
                  </a:lnTo>
                  <a:lnTo>
                    <a:pt x="10" y="571"/>
                  </a:lnTo>
                  <a:lnTo>
                    <a:pt x="3" y="551"/>
                  </a:lnTo>
                  <a:lnTo>
                    <a:pt x="0" y="530"/>
                  </a:lnTo>
                  <a:lnTo>
                    <a:pt x="3" y="508"/>
                  </a:lnTo>
                  <a:lnTo>
                    <a:pt x="10" y="489"/>
                  </a:lnTo>
                  <a:lnTo>
                    <a:pt x="21" y="472"/>
                  </a:lnTo>
                  <a:lnTo>
                    <a:pt x="36" y="459"/>
                  </a:lnTo>
                  <a:lnTo>
                    <a:pt x="54" y="452"/>
                  </a:lnTo>
                  <a:lnTo>
                    <a:pt x="72" y="449"/>
                  </a:lnTo>
                  <a:lnTo>
                    <a:pt x="83" y="450"/>
                  </a:lnTo>
                  <a:lnTo>
                    <a:pt x="95" y="454"/>
                  </a:lnTo>
                  <a:lnTo>
                    <a:pt x="106" y="458"/>
                  </a:lnTo>
                  <a:lnTo>
                    <a:pt x="117" y="465"/>
                  </a:lnTo>
                  <a:lnTo>
                    <a:pt x="126" y="469"/>
                  </a:lnTo>
                  <a:lnTo>
                    <a:pt x="133" y="472"/>
                  </a:lnTo>
                  <a:lnTo>
                    <a:pt x="135" y="474"/>
                  </a:lnTo>
                  <a:lnTo>
                    <a:pt x="148" y="478"/>
                  </a:lnTo>
                  <a:lnTo>
                    <a:pt x="161" y="475"/>
                  </a:lnTo>
                  <a:lnTo>
                    <a:pt x="171" y="467"/>
                  </a:lnTo>
                  <a:lnTo>
                    <a:pt x="177" y="455"/>
                  </a:lnTo>
                  <a:lnTo>
                    <a:pt x="181" y="440"/>
                  </a:lnTo>
                  <a:lnTo>
                    <a:pt x="181" y="436"/>
                  </a:lnTo>
                  <a:lnTo>
                    <a:pt x="181" y="336"/>
                  </a:lnTo>
                  <a:lnTo>
                    <a:pt x="181" y="336"/>
                  </a:lnTo>
                  <a:lnTo>
                    <a:pt x="181" y="241"/>
                  </a:lnTo>
                  <a:lnTo>
                    <a:pt x="181" y="234"/>
                  </a:lnTo>
                  <a:lnTo>
                    <a:pt x="181" y="222"/>
                  </a:lnTo>
                  <a:lnTo>
                    <a:pt x="181" y="208"/>
                  </a:lnTo>
                  <a:lnTo>
                    <a:pt x="180" y="195"/>
                  </a:lnTo>
                  <a:lnTo>
                    <a:pt x="180" y="184"/>
                  </a:lnTo>
                  <a:lnTo>
                    <a:pt x="180" y="179"/>
                  </a:lnTo>
                  <a:lnTo>
                    <a:pt x="426" y="179"/>
                  </a:lnTo>
                  <a:lnTo>
                    <a:pt x="430" y="181"/>
                  </a:lnTo>
                  <a:lnTo>
                    <a:pt x="432" y="181"/>
                  </a:lnTo>
                  <a:lnTo>
                    <a:pt x="431" y="181"/>
                  </a:lnTo>
                  <a:lnTo>
                    <a:pt x="430" y="179"/>
                  </a:lnTo>
                  <a:lnTo>
                    <a:pt x="445" y="177"/>
                  </a:lnTo>
                  <a:lnTo>
                    <a:pt x="457" y="170"/>
                  </a:lnTo>
                  <a:lnTo>
                    <a:pt x="465" y="160"/>
                  </a:lnTo>
                  <a:lnTo>
                    <a:pt x="468" y="148"/>
                  </a:lnTo>
                  <a:lnTo>
                    <a:pt x="464" y="133"/>
                  </a:lnTo>
                  <a:lnTo>
                    <a:pt x="462" y="131"/>
                  </a:lnTo>
                  <a:lnTo>
                    <a:pt x="459" y="123"/>
                  </a:lnTo>
                  <a:lnTo>
                    <a:pt x="455" y="111"/>
                  </a:lnTo>
                  <a:lnTo>
                    <a:pt x="449" y="97"/>
                  </a:lnTo>
                  <a:lnTo>
                    <a:pt x="445" y="84"/>
                  </a:lnTo>
                  <a:lnTo>
                    <a:pt x="444" y="72"/>
                  </a:lnTo>
                  <a:lnTo>
                    <a:pt x="447" y="52"/>
                  </a:lnTo>
                  <a:lnTo>
                    <a:pt x="453" y="35"/>
                  </a:lnTo>
                  <a:lnTo>
                    <a:pt x="465" y="21"/>
                  </a:lnTo>
                  <a:lnTo>
                    <a:pt x="481" y="9"/>
                  </a:lnTo>
                  <a:lnTo>
                    <a:pt x="499" y="2"/>
                  </a:lnTo>
                  <a:lnTo>
                    <a:pt x="52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AA945">
                    <a:tint val="66000"/>
                    <a:satMod val="160000"/>
                  </a:srgbClr>
                </a:gs>
                <a:gs pos="50000">
                  <a:srgbClr val="8AA945">
                    <a:tint val="44500"/>
                    <a:satMod val="160000"/>
                  </a:srgbClr>
                </a:gs>
                <a:gs pos="100000">
                  <a:srgbClr val="8AA945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7448E23-27CD-5141-97AA-4386BA038847}"/>
                </a:ext>
              </a:extLst>
            </p:cNvPr>
            <p:cNvSpPr/>
            <p:nvPr/>
          </p:nvSpPr>
          <p:spPr>
            <a:xfrm>
              <a:off x="1645922" y="3603490"/>
              <a:ext cx="1604737" cy="9803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fr-FR" sz="2800" b="1" kern="0" dirty="0"/>
                <a:t>Cas </a:t>
              </a:r>
            </a:p>
            <a:p>
              <a:pPr lvl="0" algn="ctr">
                <a:defRPr/>
              </a:pPr>
              <a:r>
                <a:rPr lang="fr-FR" sz="2800" b="1" kern="0" dirty="0"/>
                <a:t>confirmés</a:t>
              </a:r>
            </a:p>
          </p:txBody>
        </p:sp>
      </p:grpSp>
      <p:sp>
        <p:nvSpPr>
          <p:cNvPr id="13" name="Freeform 2228">
            <a:extLst>
              <a:ext uri="{FF2B5EF4-FFF2-40B4-BE49-F238E27FC236}">
                <a16:creationId xmlns:a16="http://schemas.microsoft.com/office/drawing/2014/main" id="{9E6B26D7-52E4-5D4A-94C2-082722B11019}"/>
              </a:ext>
            </a:extLst>
          </p:cNvPr>
          <p:cNvSpPr>
            <a:spLocks/>
          </p:cNvSpPr>
          <p:nvPr/>
        </p:nvSpPr>
        <p:spPr bwMode="auto">
          <a:xfrm>
            <a:off x="5118572" y="4773339"/>
            <a:ext cx="2095606" cy="1968029"/>
          </a:xfrm>
          <a:custGeom>
            <a:avLst/>
            <a:gdLst>
              <a:gd name="T0" fmla="*/ 340 w 624"/>
              <a:gd name="T1" fmla="*/ 3 h 816"/>
              <a:gd name="T2" fmla="*/ 374 w 624"/>
              <a:gd name="T3" fmla="*/ 25 h 816"/>
              <a:gd name="T4" fmla="*/ 387 w 624"/>
              <a:gd name="T5" fmla="*/ 60 h 816"/>
              <a:gd name="T6" fmla="*/ 380 w 624"/>
              <a:gd name="T7" fmla="*/ 88 h 816"/>
              <a:gd name="T8" fmla="*/ 368 w 624"/>
              <a:gd name="T9" fmla="*/ 118 h 816"/>
              <a:gd name="T10" fmla="*/ 363 w 624"/>
              <a:gd name="T11" fmla="*/ 140 h 816"/>
              <a:gd name="T12" fmla="*/ 364 w 624"/>
              <a:gd name="T13" fmla="*/ 152 h 816"/>
              <a:gd name="T14" fmla="*/ 375 w 624"/>
              <a:gd name="T15" fmla="*/ 168 h 816"/>
              <a:gd name="T16" fmla="*/ 398 w 624"/>
              <a:gd name="T17" fmla="*/ 180 h 816"/>
              <a:gd name="T18" fmla="*/ 624 w 624"/>
              <a:gd name="T19" fmla="*/ 181 h 816"/>
              <a:gd name="T20" fmla="*/ 621 w 624"/>
              <a:gd name="T21" fmla="*/ 707 h 816"/>
              <a:gd name="T22" fmla="*/ 593 w 624"/>
              <a:gd name="T23" fmla="*/ 763 h 816"/>
              <a:gd name="T24" fmla="*/ 545 w 624"/>
              <a:gd name="T25" fmla="*/ 801 h 816"/>
              <a:gd name="T26" fmla="*/ 484 w 624"/>
              <a:gd name="T27" fmla="*/ 816 h 816"/>
              <a:gd name="T28" fmla="*/ 6 w 624"/>
              <a:gd name="T29" fmla="*/ 816 h 816"/>
              <a:gd name="T30" fmla="*/ 2 w 624"/>
              <a:gd name="T31" fmla="*/ 604 h 816"/>
              <a:gd name="T32" fmla="*/ 0 w 624"/>
              <a:gd name="T33" fmla="*/ 597 h 816"/>
              <a:gd name="T34" fmla="*/ 4 w 624"/>
              <a:gd name="T35" fmla="*/ 585 h 816"/>
              <a:gd name="T36" fmla="*/ 11 w 624"/>
              <a:gd name="T37" fmla="*/ 579 h 816"/>
              <a:gd name="T38" fmla="*/ 19 w 624"/>
              <a:gd name="T39" fmla="*/ 578 h 816"/>
              <a:gd name="T40" fmla="*/ 29 w 624"/>
              <a:gd name="T41" fmla="*/ 580 h 816"/>
              <a:gd name="T42" fmla="*/ 44 w 624"/>
              <a:gd name="T43" fmla="*/ 587 h 816"/>
              <a:gd name="T44" fmla="*/ 71 w 624"/>
              <a:gd name="T45" fmla="*/ 597 h 816"/>
              <a:gd name="T46" fmla="*/ 97 w 624"/>
              <a:gd name="T47" fmla="*/ 602 h 816"/>
              <a:gd name="T48" fmla="*/ 141 w 624"/>
              <a:gd name="T49" fmla="*/ 589 h 816"/>
              <a:gd name="T50" fmla="*/ 173 w 624"/>
              <a:gd name="T51" fmla="*/ 555 h 816"/>
              <a:gd name="T52" fmla="*/ 186 w 624"/>
              <a:gd name="T53" fmla="*/ 508 h 816"/>
              <a:gd name="T54" fmla="*/ 173 w 624"/>
              <a:gd name="T55" fmla="*/ 462 h 816"/>
              <a:gd name="T56" fmla="*/ 141 w 624"/>
              <a:gd name="T57" fmla="*/ 428 h 816"/>
              <a:gd name="T58" fmla="*/ 97 w 624"/>
              <a:gd name="T59" fmla="*/ 415 h 816"/>
              <a:gd name="T60" fmla="*/ 71 w 624"/>
              <a:gd name="T61" fmla="*/ 420 h 816"/>
              <a:gd name="T62" fmla="*/ 44 w 624"/>
              <a:gd name="T63" fmla="*/ 431 h 816"/>
              <a:gd name="T64" fmla="*/ 29 w 624"/>
              <a:gd name="T65" fmla="*/ 437 h 816"/>
              <a:gd name="T66" fmla="*/ 23 w 624"/>
              <a:gd name="T67" fmla="*/ 440 h 816"/>
              <a:gd name="T68" fmla="*/ 15 w 624"/>
              <a:gd name="T69" fmla="*/ 440 h 816"/>
              <a:gd name="T70" fmla="*/ 7 w 624"/>
              <a:gd name="T71" fmla="*/ 436 h 816"/>
              <a:gd name="T72" fmla="*/ 3 w 624"/>
              <a:gd name="T73" fmla="*/ 427 h 816"/>
              <a:gd name="T74" fmla="*/ 2 w 624"/>
              <a:gd name="T75" fmla="*/ 419 h 816"/>
              <a:gd name="T76" fmla="*/ 2 w 624"/>
              <a:gd name="T77" fmla="*/ 224 h 816"/>
              <a:gd name="T78" fmla="*/ 223 w 624"/>
              <a:gd name="T79" fmla="*/ 181 h 816"/>
              <a:gd name="T80" fmla="*/ 230 w 624"/>
              <a:gd name="T81" fmla="*/ 181 h 816"/>
              <a:gd name="T82" fmla="*/ 261 w 624"/>
              <a:gd name="T83" fmla="*/ 168 h 816"/>
              <a:gd name="T84" fmla="*/ 273 w 624"/>
              <a:gd name="T85" fmla="*/ 140 h 816"/>
              <a:gd name="T86" fmla="*/ 268 w 624"/>
              <a:gd name="T87" fmla="*/ 118 h 816"/>
              <a:gd name="T88" fmla="*/ 256 w 624"/>
              <a:gd name="T89" fmla="*/ 88 h 816"/>
              <a:gd name="T90" fmla="*/ 248 w 624"/>
              <a:gd name="T91" fmla="*/ 60 h 816"/>
              <a:gd name="T92" fmla="*/ 262 w 624"/>
              <a:gd name="T93" fmla="*/ 25 h 816"/>
              <a:gd name="T94" fmla="*/ 296 w 624"/>
              <a:gd name="T95" fmla="*/ 3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24" h="816">
                <a:moveTo>
                  <a:pt x="317" y="0"/>
                </a:moveTo>
                <a:lnTo>
                  <a:pt x="340" y="3"/>
                </a:lnTo>
                <a:lnTo>
                  <a:pt x="359" y="12"/>
                </a:lnTo>
                <a:lnTo>
                  <a:pt x="374" y="25"/>
                </a:lnTo>
                <a:lnTo>
                  <a:pt x="384" y="41"/>
                </a:lnTo>
                <a:lnTo>
                  <a:pt x="387" y="60"/>
                </a:lnTo>
                <a:lnTo>
                  <a:pt x="385" y="74"/>
                </a:lnTo>
                <a:lnTo>
                  <a:pt x="380" y="88"/>
                </a:lnTo>
                <a:lnTo>
                  <a:pt x="374" y="104"/>
                </a:lnTo>
                <a:lnTo>
                  <a:pt x="368" y="118"/>
                </a:lnTo>
                <a:lnTo>
                  <a:pt x="364" y="129"/>
                </a:lnTo>
                <a:lnTo>
                  <a:pt x="363" y="140"/>
                </a:lnTo>
                <a:lnTo>
                  <a:pt x="363" y="146"/>
                </a:lnTo>
                <a:lnTo>
                  <a:pt x="364" y="152"/>
                </a:lnTo>
                <a:lnTo>
                  <a:pt x="367" y="159"/>
                </a:lnTo>
                <a:lnTo>
                  <a:pt x="375" y="168"/>
                </a:lnTo>
                <a:lnTo>
                  <a:pt x="387" y="176"/>
                </a:lnTo>
                <a:lnTo>
                  <a:pt x="398" y="180"/>
                </a:lnTo>
                <a:lnTo>
                  <a:pt x="412" y="181"/>
                </a:lnTo>
                <a:lnTo>
                  <a:pt x="624" y="181"/>
                </a:lnTo>
                <a:lnTo>
                  <a:pt x="624" y="676"/>
                </a:lnTo>
                <a:lnTo>
                  <a:pt x="621" y="707"/>
                </a:lnTo>
                <a:lnTo>
                  <a:pt x="610" y="737"/>
                </a:lnTo>
                <a:lnTo>
                  <a:pt x="593" y="763"/>
                </a:lnTo>
                <a:lnTo>
                  <a:pt x="571" y="786"/>
                </a:lnTo>
                <a:lnTo>
                  <a:pt x="545" y="801"/>
                </a:lnTo>
                <a:lnTo>
                  <a:pt x="516" y="812"/>
                </a:lnTo>
                <a:lnTo>
                  <a:pt x="484" y="816"/>
                </a:lnTo>
                <a:lnTo>
                  <a:pt x="23" y="816"/>
                </a:lnTo>
                <a:lnTo>
                  <a:pt x="6" y="816"/>
                </a:lnTo>
                <a:lnTo>
                  <a:pt x="2" y="816"/>
                </a:lnTo>
                <a:lnTo>
                  <a:pt x="2" y="604"/>
                </a:lnTo>
                <a:lnTo>
                  <a:pt x="2" y="598"/>
                </a:lnTo>
                <a:lnTo>
                  <a:pt x="0" y="597"/>
                </a:lnTo>
                <a:lnTo>
                  <a:pt x="2" y="592"/>
                </a:lnTo>
                <a:lnTo>
                  <a:pt x="4" y="585"/>
                </a:lnTo>
                <a:lnTo>
                  <a:pt x="7" y="581"/>
                </a:lnTo>
                <a:lnTo>
                  <a:pt x="11" y="579"/>
                </a:lnTo>
                <a:lnTo>
                  <a:pt x="15" y="578"/>
                </a:lnTo>
                <a:lnTo>
                  <a:pt x="19" y="578"/>
                </a:lnTo>
                <a:lnTo>
                  <a:pt x="24" y="578"/>
                </a:lnTo>
                <a:lnTo>
                  <a:pt x="29" y="580"/>
                </a:lnTo>
                <a:lnTo>
                  <a:pt x="34" y="583"/>
                </a:lnTo>
                <a:lnTo>
                  <a:pt x="44" y="587"/>
                </a:lnTo>
                <a:lnTo>
                  <a:pt x="57" y="592"/>
                </a:lnTo>
                <a:lnTo>
                  <a:pt x="71" y="597"/>
                </a:lnTo>
                <a:lnTo>
                  <a:pt x="84" y="600"/>
                </a:lnTo>
                <a:lnTo>
                  <a:pt x="97" y="602"/>
                </a:lnTo>
                <a:lnTo>
                  <a:pt x="120" y="598"/>
                </a:lnTo>
                <a:lnTo>
                  <a:pt x="141" y="589"/>
                </a:lnTo>
                <a:lnTo>
                  <a:pt x="159" y="575"/>
                </a:lnTo>
                <a:lnTo>
                  <a:pt x="173" y="555"/>
                </a:lnTo>
                <a:lnTo>
                  <a:pt x="184" y="533"/>
                </a:lnTo>
                <a:lnTo>
                  <a:pt x="186" y="508"/>
                </a:lnTo>
                <a:lnTo>
                  <a:pt x="184" y="485"/>
                </a:lnTo>
                <a:lnTo>
                  <a:pt x="173" y="462"/>
                </a:lnTo>
                <a:lnTo>
                  <a:pt x="159" y="443"/>
                </a:lnTo>
                <a:lnTo>
                  <a:pt x="141" y="428"/>
                </a:lnTo>
                <a:lnTo>
                  <a:pt x="120" y="419"/>
                </a:lnTo>
                <a:lnTo>
                  <a:pt x="97" y="415"/>
                </a:lnTo>
                <a:lnTo>
                  <a:pt x="84" y="418"/>
                </a:lnTo>
                <a:lnTo>
                  <a:pt x="71" y="420"/>
                </a:lnTo>
                <a:lnTo>
                  <a:pt x="57" y="426"/>
                </a:lnTo>
                <a:lnTo>
                  <a:pt x="44" y="431"/>
                </a:lnTo>
                <a:lnTo>
                  <a:pt x="34" y="435"/>
                </a:lnTo>
                <a:lnTo>
                  <a:pt x="29" y="437"/>
                </a:lnTo>
                <a:lnTo>
                  <a:pt x="27" y="439"/>
                </a:lnTo>
                <a:lnTo>
                  <a:pt x="23" y="440"/>
                </a:lnTo>
                <a:lnTo>
                  <a:pt x="19" y="440"/>
                </a:lnTo>
                <a:lnTo>
                  <a:pt x="15" y="440"/>
                </a:lnTo>
                <a:lnTo>
                  <a:pt x="11" y="439"/>
                </a:lnTo>
                <a:lnTo>
                  <a:pt x="7" y="436"/>
                </a:lnTo>
                <a:lnTo>
                  <a:pt x="4" y="432"/>
                </a:lnTo>
                <a:lnTo>
                  <a:pt x="3" y="427"/>
                </a:lnTo>
                <a:lnTo>
                  <a:pt x="2" y="422"/>
                </a:lnTo>
                <a:lnTo>
                  <a:pt x="2" y="419"/>
                </a:lnTo>
                <a:lnTo>
                  <a:pt x="2" y="415"/>
                </a:lnTo>
                <a:lnTo>
                  <a:pt x="2" y="224"/>
                </a:lnTo>
                <a:lnTo>
                  <a:pt x="2" y="181"/>
                </a:lnTo>
                <a:lnTo>
                  <a:pt x="223" y="181"/>
                </a:lnTo>
                <a:lnTo>
                  <a:pt x="228" y="181"/>
                </a:lnTo>
                <a:lnTo>
                  <a:pt x="230" y="181"/>
                </a:lnTo>
                <a:lnTo>
                  <a:pt x="247" y="177"/>
                </a:lnTo>
                <a:lnTo>
                  <a:pt x="261" y="168"/>
                </a:lnTo>
                <a:lnTo>
                  <a:pt x="270" y="155"/>
                </a:lnTo>
                <a:lnTo>
                  <a:pt x="273" y="140"/>
                </a:lnTo>
                <a:lnTo>
                  <a:pt x="271" y="129"/>
                </a:lnTo>
                <a:lnTo>
                  <a:pt x="268" y="118"/>
                </a:lnTo>
                <a:lnTo>
                  <a:pt x="261" y="104"/>
                </a:lnTo>
                <a:lnTo>
                  <a:pt x="256" y="88"/>
                </a:lnTo>
                <a:lnTo>
                  <a:pt x="250" y="74"/>
                </a:lnTo>
                <a:lnTo>
                  <a:pt x="248" y="60"/>
                </a:lnTo>
                <a:lnTo>
                  <a:pt x="252" y="41"/>
                </a:lnTo>
                <a:lnTo>
                  <a:pt x="262" y="25"/>
                </a:lnTo>
                <a:lnTo>
                  <a:pt x="277" y="12"/>
                </a:lnTo>
                <a:lnTo>
                  <a:pt x="296" y="3"/>
                </a:lnTo>
                <a:lnTo>
                  <a:pt x="317" y="0"/>
                </a:lnTo>
                <a:close/>
              </a:path>
            </a:pathLst>
          </a:custGeom>
          <a:solidFill>
            <a:srgbClr val="92D050">
              <a:alpha val="7098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2244">
            <a:extLst>
              <a:ext uri="{FF2B5EF4-FFF2-40B4-BE49-F238E27FC236}">
                <a16:creationId xmlns:a16="http://schemas.microsoft.com/office/drawing/2014/main" id="{B4A987C8-BD56-B044-884F-BBD27771935B}"/>
              </a:ext>
            </a:extLst>
          </p:cNvPr>
          <p:cNvSpPr>
            <a:spLocks/>
          </p:cNvSpPr>
          <p:nvPr/>
        </p:nvSpPr>
        <p:spPr bwMode="auto">
          <a:xfrm>
            <a:off x="796598" y="4773340"/>
            <a:ext cx="2225441" cy="1968028"/>
          </a:xfrm>
          <a:custGeom>
            <a:avLst/>
            <a:gdLst>
              <a:gd name="T0" fmla="*/ 335 w 624"/>
              <a:gd name="T1" fmla="*/ 4 h 821"/>
              <a:gd name="T2" fmla="*/ 369 w 624"/>
              <a:gd name="T3" fmla="*/ 29 h 821"/>
              <a:gd name="T4" fmla="*/ 382 w 624"/>
              <a:gd name="T5" fmla="*/ 65 h 821"/>
              <a:gd name="T6" fmla="*/ 376 w 624"/>
              <a:gd name="T7" fmla="*/ 94 h 821"/>
              <a:gd name="T8" fmla="*/ 364 w 624"/>
              <a:gd name="T9" fmla="*/ 123 h 821"/>
              <a:gd name="T10" fmla="*/ 357 w 624"/>
              <a:gd name="T11" fmla="*/ 145 h 821"/>
              <a:gd name="T12" fmla="*/ 369 w 624"/>
              <a:gd name="T13" fmla="*/ 171 h 821"/>
              <a:gd name="T14" fmla="*/ 394 w 624"/>
              <a:gd name="T15" fmla="*/ 185 h 821"/>
              <a:gd name="T16" fmla="*/ 593 w 624"/>
              <a:gd name="T17" fmla="*/ 186 h 821"/>
              <a:gd name="T18" fmla="*/ 605 w 624"/>
              <a:gd name="T19" fmla="*/ 186 h 821"/>
              <a:gd name="T20" fmla="*/ 622 w 624"/>
              <a:gd name="T21" fmla="*/ 186 h 821"/>
              <a:gd name="T22" fmla="*/ 624 w 624"/>
              <a:gd name="T23" fmla="*/ 217 h 821"/>
              <a:gd name="T24" fmla="*/ 624 w 624"/>
              <a:gd name="T25" fmla="*/ 420 h 821"/>
              <a:gd name="T26" fmla="*/ 624 w 624"/>
              <a:gd name="T27" fmla="*/ 427 h 821"/>
              <a:gd name="T28" fmla="*/ 622 w 624"/>
              <a:gd name="T29" fmla="*/ 437 h 821"/>
              <a:gd name="T30" fmla="*/ 615 w 624"/>
              <a:gd name="T31" fmla="*/ 444 h 821"/>
              <a:gd name="T32" fmla="*/ 607 w 624"/>
              <a:gd name="T33" fmla="*/ 446 h 821"/>
              <a:gd name="T34" fmla="*/ 600 w 624"/>
              <a:gd name="T35" fmla="*/ 444 h 821"/>
              <a:gd name="T36" fmla="*/ 592 w 624"/>
              <a:gd name="T37" fmla="*/ 440 h 821"/>
              <a:gd name="T38" fmla="*/ 569 w 624"/>
              <a:gd name="T39" fmla="*/ 431 h 821"/>
              <a:gd name="T40" fmla="*/ 541 w 624"/>
              <a:gd name="T41" fmla="*/ 423 h 821"/>
              <a:gd name="T42" fmla="*/ 507 w 624"/>
              <a:gd name="T43" fmla="*/ 424 h 821"/>
              <a:gd name="T44" fmla="*/ 469 w 624"/>
              <a:gd name="T45" fmla="*/ 449 h 821"/>
              <a:gd name="T46" fmla="*/ 448 w 624"/>
              <a:gd name="T47" fmla="*/ 490 h 821"/>
              <a:gd name="T48" fmla="*/ 448 w 624"/>
              <a:gd name="T49" fmla="*/ 539 h 821"/>
              <a:gd name="T50" fmla="*/ 469 w 624"/>
              <a:gd name="T51" fmla="*/ 580 h 821"/>
              <a:gd name="T52" fmla="*/ 507 w 624"/>
              <a:gd name="T53" fmla="*/ 603 h 821"/>
              <a:gd name="T54" fmla="*/ 541 w 624"/>
              <a:gd name="T55" fmla="*/ 606 h 821"/>
              <a:gd name="T56" fmla="*/ 569 w 624"/>
              <a:gd name="T57" fmla="*/ 597 h 821"/>
              <a:gd name="T58" fmla="*/ 592 w 624"/>
              <a:gd name="T59" fmla="*/ 588 h 821"/>
              <a:gd name="T60" fmla="*/ 601 w 624"/>
              <a:gd name="T61" fmla="*/ 584 h 821"/>
              <a:gd name="T62" fmla="*/ 611 w 624"/>
              <a:gd name="T63" fmla="*/ 583 h 821"/>
              <a:gd name="T64" fmla="*/ 619 w 624"/>
              <a:gd name="T65" fmla="*/ 588 h 821"/>
              <a:gd name="T66" fmla="*/ 623 w 624"/>
              <a:gd name="T67" fmla="*/ 597 h 821"/>
              <a:gd name="T68" fmla="*/ 624 w 624"/>
              <a:gd name="T69" fmla="*/ 605 h 821"/>
              <a:gd name="T70" fmla="*/ 624 w 624"/>
              <a:gd name="T71" fmla="*/ 821 h 821"/>
              <a:gd name="T72" fmla="*/ 107 w 624"/>
              <a:gd name="T73" fmla="*/ 817 h 821"/>
              <a:gd name="T74" fmla="*/ 52 w 624"/>
              <a:gd name="T75" fmla="*/ 791 h 821"/>
              <a:gd name="T76" fmla="*/ 13 w 624"/>
              <a:gd name="T77" fmla="*/ 742 h 821"/>
              <a:gd name="T78" fmla="*/ 0 w 624"/>
              <a:gd name="T79" fmla="*/ 681 h 821"/>
              <a:gd name="T80" fmla="*/ 219 w 624"/>
              <a:gd name="T81" fmla="*/ 186 h 821"/>
              <a:gd name="T82" fmla="*/ 236 w 624"/>
              <a:gd name="T83" fmla="*/ 185 h 821"/>
              <a:gd name="T84" fmla="*/ 247 w 624"/>
              <a:gd name="T85" fmla="*/ 179 h 821"/>
              <a:gd name="T86" fmla="*/ 257 w 624"/>
              <a:gd name="T87" fmla="*/ 173 h 821"/>
              <a:gd name="T88" fmla="*/ 267 w 624"/>
              <a:gd name="T89" fmla="*/ 157 h 821"/>
              <a:gd name="T90" fmla="*/ 267 w 624"/>
              <a:gd name="T91" fmla="*/ 135 h 821"/>
              <a:gd name="T92" fmla="*/ 257 w 624"/>
              <a:gd name="T93" fmla="*/ 110 h 821"/>
              <a:gd name="T94" fmla="*/ 246 w 624"/>
              <a:gd name="T95" fmla="*/ 79 h 821"/>
              <a:gd name="T96" fmla="*/ 247 w 624"/>
              <a:gd name="T97" fmla="*/ 46 h 821"/>
              <a:gd name="T98" fmla="*/ 272 w 624"/>
              <a:gd name="T99" fmla="*/ 13 h 821"/>
              <a:gd name="T100" fmla="*/ 313 w 624"/>
              <a:gd name="T101" fmla="*/ 0 h 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24" h="821">
                <a:moveTo>
                  <a:pt x="313" y="0"/>
                </a:moveTo>
                <a:lnTo>
                  <a:pt x="335" y="4"/>
                </a:lnTo>
                <a:lnTo>
                  <a:pt x="353" y="13"/>
                </a:lnTo>
                <a:lnTo>
                  <a:pt x="369" y="29"/>
                </a:lnTo>
                <a:lnTo>
                  <a:pt x="378" y="46"/>
                </a:lnTo>
                <a:lnTo>
                  <a:pt x="382" y="65"/>
                </a:lnTo>
                <a:lnTo>
                  <a:pt x="381" y="79"/>
                </a:lnTo>
                <a:lnTo>
                  <a:pt x="376" y="94"/>
                </a:lnTo>
                <a:lnTo>
                  <a:pt x="369" y="110"/>
                </a:lnTo>
                <a:lnTo>
                  <a:pt x="364" y="123"/>
                </a:lnTo>
                <a:lnTo>
                  <a:pt x="359" y="135"/>
                </a:lnTo>
                <a:lnTo>
                  <a:pt x="357" y="145"/>
                </a:lnTo>
                <a:lnTo>
                  <a:pt x="361" y="160"/>
                </a:lnTo>
                <a:lnTo>
                  <a:pt x="369" y="171"/>
                </a:lnTo>
                <a:lnTo>
                  <a:pt x="380" y="179"/>
                </a:lnTo>
                <a:lnTo>
                  <a:pt x="394" y="185"/>
                </a:lnTo>
                <a:lnTo>
                  <a:pt x="408" y="186"/>
                </a:lnTo>
                <a:lnTo>
                  <a:pt x="593" y="186"/>
                </a:lnTo>
                <a:lnTo>
                  <a:pt x="597" y="186"/>
                </a:lnTo>
                <a:lnTo>
                  <a:pt x="605" y="186"/>
                </a:lnTo>
                <a:lnTo>
                  <a:pt x="614" y="186"/>
                </a:lnTo>
                <a:lnTo>
                  <a:pt x="622" y="186"/>
                </a:lnTo>
                <a:lnTo>
                  <a:pt x="624" y="186"/>
                </a:lnTo>
                <a:lnTo>
                  <a:pt x="624" y="217"/>
                </a:lnTo>
                <a:lnTo>
                  <a:pt x="624" y="229"/>
                </a:lnTo>
                <a:lnTo>
                  <a:pt x="624" y="420"/>
                </a:lnTo>
                <a:lnTo>
                  <a:pt x="624" y="424"/>
                </a:lnTo>
                <a:lnTo>
                  <a:pt x="624" y="427"/>
                </a:lnTo>
                <a:lnTo>
                  <a:pt x="623" y="432"/>
                </a:lnTo>
                <a:lnTo>
                  <a:pt x="622" y="437"/>
                </a:lnTo>
                <a:lnTo>
                  <a:pt x="618" y="441"/>
                </a:lnTo>
                <a:lnTo>
                  <a:pt x="615" y="444"/>
                </a:lnTo>
                <a:lnTo>
                  <a:pt x="611" y="445"/>
                </a:lnTo>
                <a:lnTo>
                  <a:pt x="607" y="446"/>
                </a:lnTo>
                <a:lnTo>
                  <a:pt x="604" y="445"/>
                </a:lnTo>
                <a:lnTo>
                  <a:pt x="600" y="444"/>
                </a:lnTo>
                <a:lnTo>
                  <a:pt x="596" y="442"/>
                </a:lnTo>
                <a:lnTo>
                  <a:pt x="592" y="440"/>
                </a:lnTo>
                <a:lnTo>
                  <a:pt x="581" y="436"/>
                </a:lnTo>
                <a:lnTo>
                  <a:pt x="569" y="431"/>
                </a:lnTo>
                <a:lnTo>
                  <a:pt x="555" y="427"/>
                </a:lnTo>
                <a:lnTo>
                  <a:pt x="541" y="423"/>
                </a:lnTo>
                <a:lnTo>
                  <a:pt x="529" y="422"/>
                </a:lnTo>
                <a:lnTo>
                  <a:pt x="507" y="424"/>
                </a:lnTo>
                <a:lnTo>
                  <a:pt x="486" y="433"/>
                </a:lnTo>
                <a:lnTo>
                  <a:pt x="469" y="449"/>
                </a:lnTo>
                <a:lnTo>
                  <a:pt x="456" y="467"/>
                </a:lnTo>
                <a:lnTo>
                  <a:pt x="448" y="490"/>
                </a:lnTo>
                <a:lnTo>
                  <a:pt x="444" y="514"/>
                </a:lnTo>
                <a:lnTo>
                  <a:pt x="448" y="539"/>
                </a:lnTo>
                <a:lnTo>
                  <a:pt x="456" y="562"/>
                </a:lnTo>
                <a:lnTo>
                  <a:pt x="469" y="580"/>
                </a:lnTo>
                <a:lnTo>
                  <a:pt x="486" y="594"/>
                </a:lnTo>
                <a:lnTo>
                  <a:pt x="507" y="603"/>
                </a:lnTo>
                <a:lnTo>
                  <a:pt x="529" y="607"/>
                </a:lnTo>
                <a:lnTo>
                  <a:pt x="541" y="606"/>
                </a:lnTo>
                <a:lnTo>
                  <a:pt x="555" y="602"/>
                </a:lnTo>
                <a:lnTo>
                  <a:pt x="569" y="597"/>
                </a:lnTo>
                <a:lnTo>
                  <a:pt x="581" y="592"/>
                </a:lnTo>
                <a:lnTo>
                  <a:pt x="592" y="588"/>
                </a:lnTo>
                <a:lnTo>
                  <a:pt x="596" y="585"/>
                </a:lnTo>
                <a:lnTo>
                  <a:pt x="601" y="584"/>
                </a:lnTo>
                <a:lnTo>
                  <a:pt x="606" y="583"/>
                </a:lnTo>
                <a:lnTo>
                  <a:pt x="611" y="583"/>
                </a:lnTo>
                <a:lnTo>
                  <a:pt x="615" y="584"/>
                </a:lnTo>
                <a:lnTo>
                  <a:pt x="619" y="588"/>
                </a:lnTo>
                <a:lnTo>
                  <a:pt x="622" y="592"/>
                </a:lnTo>
                <a:lnTo>
                  <a:pt x="623" y="597"/>
                </a:lnTo>
                <a:lnTo>
                  <a:pt x="624" y="603"/>
                </a:lnTo>
                <a:lnTo>
                  <a:pt x="624" y="605"/>
                </a:lnTo>
                <a:lnTo>
                  <a:pt x="624" y="609"/>
                </a:lnTo>
                <a:lnTo>
                  <a:pt x="624" y="821"/>
                </a:lnTo>
                <a:lnTo>
                  <a:pt x="140" y="821"/>
                </a:lnTo>
                <a:lnTo>
                  <a:pt x="107" y="817"/>
                </a:lnTo>
                <a:lnTo>
                  <a:pt x="79" y="806"/>
                </a:lnTo>
                <a:lnTo>
                  <a:pt x="52" y="791"/>
                </a:lnTo>
                <a:lnTo>
                  <a:pt x="30" y="768"/>
                </a:lnTo>
                <a:lnTo>
                  <a:pt x="13" y="742"/>
                </a:lnTo>
                <a:lnTo>
                  <a:pt x="3" y="713"/>
                </a:lnTo>
                <a:lnTo>
                  <a:pt x="0" y="681"/>
                </a:lnTo>
                <a:lnTo>
                  <a:pt x="0" y="186"/>
                </a:lnTo>
                <a:lnTo>
                  <a:pt x="219" y="186"/>
                </a:lnTo>
                <a:lnTo>
                  <a:pt x="229" y="185"/>
                </a:lnTo>
                <a:lnTo>
                  <a:pt x="236" y="185"/>
                </a:lnTo>
                <a:lnTo>
                  <a:pt x="242" y="182"/>
                </a:lnTo>
                <a:lnTo>
                  <a:pt x="247" y="179"/>
                </a:lnTo>
                <a:lnTo>
                  <a:pt x="253" y="177"/>
                </a:lnTo>
                <a:lnTo>
                  <a:pt x="257" y="173"/>
                </a:lnTo>
                <a:lnTo>
                  <a:pt x="262" y="168"/>
                </a:lnTo>
                <a:lnTo>
                  <a:pt x="267" y="157"/>
                </a:lnTo>
                <a:lnTo>
                  <a:pt x="268" y="145"/>
                </a:lnTo>
                <a:lnTo>
                  <a:pt x="267" y="135"/>
                </a:lnTo>
                <a:lnTo>
                  <a:pt x="263" y="123"/>
                </a:lnTo>
                <a:lnTo>
                  <a:pt x="257" y="110"/>
                </a:lnTo>
                <a:lnTo>
                  <a:pt x="250" y="94"/>
                </a:lnTo>
                <a:lnTo>
                  <a:pt x="246" y="79"/>
                </a:lnTo>
                <a:lnTo>
                  <a:pt x="244" y="65"/>
                </a:lnTo>
                <a:lnTo>
                  <a:pt x="247" y="46"/>
                </a:lnTo>
                <a:lnTo>
                  <a:pt x="257" y="29"/>
                </a:lnTo>
                <a:lnTo>
                  <a:pt x="272" y="13"/>
                </a:lnTo>
                <a:lnTo>
                  <a:pt x="291" y="4"/>
                </a:lnTo>
                <a:lnTo>
                  <a:pt x="313" y="0"/>
                </a:lnTo>
                <a:close/>
              </a:path>
            </a:pathLst>
          </a:custGeom>
          <a:solidFill>
            <a:srgbClr val="92D050">
              <a:alpha val="5098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DA1C5DED-CD67-D34B-9846-50F15D9C099C}"/>
              </a:ext>
            </a:extLst>
          </p:cNvPr>
          <p:cNvGrpSpPr/>
          <p:nvPr/>
        </p:nvGrpSpPr>
        <p:grpSpPr>
          <a:xfrm>
            <a:off x="5147931" y="3784519"/>
            <a:ext cx="2189414" cy="1320027"/>
            <a:chOff x="3276191" y="3437091"/>
            <a:chExt cx="1279118" cy="1356333"/>
          </a:xfrm>
        </p:grpSpPr>
        <p:sp>
          <p:nvSpPr>
            <p:cNvPr id="19" name="Freeform 2240">
              <a:extLst>
                <a:ext uri="{FF2B5EF4-FFF2-40B4-BE49-F238E27FC236}">
                  <a16:creationId xmlns:a16="http://schemas.microsoft.com/office/drawing/2014/main" id="{B406FD68-288A-3A40-A04B-1D03C6A9C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6758" y="3437091"/>
              <a:ext cx="1196591" cy="1356333"/>
            </a:xfrm>
            <a:custGeom>
              <a:avLst/>
              <a:gdLst>
                <a:gd name="T0" fmla="*/ 611 w 617"/>
                <a:gd name="T1" fmla="*/ 0 h 677"/>
                <a:gd name="T2" fmla="*/ 405 w 617"/>
                <a:gd name="T3" fmla="*/ 677 h 677"/>
                <a:gd name="T4" fmla="*/ 402 w 617"/>
                <a:gd name="T5" fmla="*/ 677 h 677"/>
                <a:gd name="T6" fmla="*/ 394 w 617"/>
                <a:gd name="T7" fmla="*/ 676 h 677"/>
                <a:gd name="T8" fmla="*/ 380 w 617"/>
                <a:gd name="T9" fmla="*/ 659 h 677"/>
                <a:gd name="T10" fmla="*/ 385 w 617"/>
                <a:gd name="T11" fmla="*/ 642 h 677"/>
                <a:gd name="T12" fmla="*/ 399 w 617"/>
                <a:gd name="T13" fmla="*/ 604 h 677"/>
                <a:gd name="T14" fmla="*/ 401 w 617"/>
                <a:gd name="T15" fmla="*/ 553 h 677"/>
                <a:gd name="T16" fmla="*/ 357 w 617"/>
                <a:gd name="T17" fmla="*/ 499 h 677"/>
                <a:gd name="T18" fmla="*/ 287 w 617"/>
                <a:gd name="T19" fmla="*/ 491 h 677"/>
                <a:gd name="T20" fmla="*/ 230 w 617"/>
                <a:gd name="T21" fmla="*/ 532 h 677"/>
                <a:gd name="T22" fmla="*/ 220 w 617"/>
                <a:gd name="T23" fmla="*/ 589 h 677"/>
                <a:gd name="T24" fmla="*/ 233 w 617"/>
                <a:gd name="T25" fmla="*/ 631 h 677"/>
                <a:gd name="T26" fmla="*/ 242 w 617"/>
                <a:gd name="T27" fmla="*/ 653 h 677"/>
                <a:gd name="T28" fmla="*/ 237 w 617"/>
                <a:gd name="T29" fmla="*/ 672 h 677"/>
                <a:gd name="T30" fmla="*/ 220 w 617"/>
                <a:gd name="T31" fmla="*/ 677 h 677"/>
                <a:gd name="T32" fmla="*/ 0 w 617"/>
                <a:gd name="T33" fmla="*/ 677 h 677"/>
                <a:gd name="T34" fmla="*/ 0 w 617"/>
                <a:gd name="T35" fmla="*/ 444 h 677"/>
                <a:gd name="T36" fmla="*/ 5 w 617"/>
                <a:gd name="T37" fmla="*/ 427 h 677"/>
                <a:gd name="T38" fmla="*/ 18 w 617"/>
                <a:gd name="T39" fmla="*/ 422 h 677"/>
                <a:gd name="T40" fmla="*/ 33 w 617"/>
                <a:gd name="T41" fmla="*/ 427 h 677"/>
                <a:gd name="T42" fmla="*/ 69 w 617"/>
                <a:gd name="T43" fmla="*/ 443 h 677"/>
                <a:gd name="T44" fmla="*/ 118 w 617"/>
                <a:gd name="T45" fmla="*/ 444 h 677"/>
                <a:gd name="T46" fmla="*/ 169 w 617"/>
                <a:gd name="T47" fmla="*/ 399 h 677"/>
                <a:gd name="T48" fmla="*/ 177 w 617"/>
                <a:gd name="T49" fmla="*/ 325 h 677"/>
                <a:gd name="T50" fmla="*/ 139 w 617"/>
                <a:gd name="T51" fmla="*/ 266 h 677"/>
                <a:gd name="T52" fmla="*/ 82 w 617"/>
                <a:gd name="T53" fmla="*/ 254 h 677"/>
                <a:gd name="T54" fmla="*/ 43 w 617"/>
                <a:gd name="T55" fmla="*/ 269 h 677"/>
                <a:gd name="T56" fmla="*/ 25 w 617"/>
                <a:gd name="T57" fmla="*/ 276 h 677"/>
                <a:gd name="T58" fmla="*/ 13 w 617"/>
                <a:gd name="T59" fmla="*/ 278 h 677"/>
                <a:gd name="T60" fmla="*/ 3 w 617"/>
                <a:gd name="T61" fmla="*/ 270 h 677"/>
                <a:gd name="T62" fmla="*/ 0 w 617"/>
                <a:gd name="T63" fmla="*/ 258 h 677"/>
                <a:gd name="T64" fmla="*/ 0 w 617"/>
                <a:gd name="T65" fmla="*/ 51 h 677"/>
                <a:gd name="T66" fmla="*/ 216 w 617"/>
                <a:gd name="T67" fmla="*/ 1 h 677"/>
                <a:gd name="T68" fmla="*/ 234 w 617"/>
                <a:gd name="T69" fmla="*/ 7 h 677"/>
                <a:gd name="T70" fmla="*/ 242 w 617"/>
                <a:gd name="T71" fmla="*/ 29 h 677"/>
                <a:gd name="T72" fmla="*/ 233 w 617"/>
                <a:gd name="T73" fmla="*/ 51 h 677"/>
                <a:gd name="T74" fmla="*/ 220 w 617"/>
                <a:gd name="T75" fmla="*/ 93 h 677"/>
                <a:gd name="T76" fmla="*/ 230 w 617"/>
                <a:gd name="T77" fmla="*/ 152 h 677"/>
                <a:gd name="T78" fmla="*/ 287 w 617"/>
                <a:gd name="T79" fmla="*/ 193 h 677"/>
                <a:gd name="T80" fmla="*/ 359 w 617"/>
                <a:gd name="T81" fmla="*/ 183 h 677"/>
                <a:gd name="T82" fmla="*/ 401 w 617"/>
                <a:gd name="T83" fmla="*/ 130 h 677"/>
                <a:gd name="T84" fmla="*/ 399 w 617"/>
                <a:gd name="T85" fmla="*/ 79 h 677"/>
                <a:gd name="T86" fmla="*/ 385 w 617"/>
                <a:gd name="T87" fmla="*/ 41 h 677"/>
                <a:gd name="T88" fmla="*/ 380 w 617"/>
                <a:gd name="T89" fmla="*/ 24 h 677"/>
                <a:gd name="T90" fmla="*/ 394 w 617"/>
                <a:gd name="T91" fmla="*/ 3 h 677"/>
                <a:gd name="T92" fmla="*/ 406 w 617"/>
                <a:gd name="T93" fmla="*/ 1 h 677"/>
                <a:gd name="T94" fmla="*/ 441 w 617"/>
                <a:gd name="T95" fmla="*/ 0 h 677"/>
                <a:gd name="T96" fmla="*/ 524 w 617"/>
                <a:gd name="T97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7" h="677">
                  <a:moveTo>
                    <a:pt x="554" y="0"/>
                  </a:moveTo>
                  <a:lnTo>
                    <a:pt x="584" y="0"/>
                  </a:lnTo>
                  <a:lnTo>
                    <a:pt x="611" y="0"/>
                  </a:lnTo>
                  <a:lnTo>
                    <a:pt x="617" y="0"/>
                  </a:lnTo>
                  <a:lnTo>
                    <a:pt x="617" y="677"/>
                  </a:lnTo>
                  <a:lnTo>
                    <a:pt x="405" y="677"/>
                  </a:lnTo>
                  <a:lnTo>
                    <a:pt x="405" y="677"/>
                  </a:lnTo>
                  <a:lnTo>
                    <a:pt x="403" y="677"/>
                  </a:lnTo>
                  <a:lnTo>
                    <a:pt x="402" y="677"/>
                  </a:lnTo>
                  <a:lnTo>
                    <a:pt x="402" y="677"/>
                  </a:lnTo>
                  <a:lnTo>
                    <a:pt x="401" y="677"/>
                  </a:lnTo>
                  <a:lnTo>
                    <a:pt x="394" y="676"/>
                  </a:lnTo>
                  <a:lnTo>
                    <a:pt x="387" y="673"/>
                  </a:lnTo>
                  <a:lnTo>
                    <a:pt x="382" y="668"/>
                  </a:lnTo>
                  <a:lnTo>
                    <a:pt x="380" y="659"/>
                  </a:lnTo>
                  <a:lnTo>
                    <a:pt x="380" y="653"/>
                  </a:lnTo>
                  <a:lnTo>
                    <a:pt x="382" y="647"/>
                  </a:lnTo>
                  <a:lnTo>
                    <a:pt x="385" y="642"/>
                  </a:lnTo>
                  <a:lnTo>
                    <a:pt x="389" y="631"/>
                  </a:lnTo>
                  <a:lnTo>
                    <a:pt x="394" y="618"/>
                  </a:lnTo>
                  <a:lnTo>
                    <a:pt x="399" y="604"/>
                  </a:lnTo>
                  <a:lnTo>
                    <a:pt x="403" y="589"/>
                  </a:lnTo>
                  <a:lnTo>
                    <a:pt x="405" y="576"/>
                  </a:lnTo>
                  <a:lnTo>
                    <a:pt x="401" y="553"/>
                  </a:lnTo>
                  <a:lnTo>
                    <a:pt x="391" y="532"/>
                  </a:lnTo>
                  <a:lnTo>
                    <a:pt x="377" y="513"/>
                  </a:lnTo>
                  <a:lnTo>
                    <a:pt x="357" y="499"/>
                  </a:lnTo>
                  <a:lnTo>
                    <a:pt x="336" y="491"/>
                  </a:lnTo>
                  <a:lnTo>
                    <a:pt x="312" y="487"/>
                  </a:lnTo>
                  <a:lnTo>
                    <a:pt x="287" y="491"/>
                  </a:lnTo>
                  <a:lnTo>
                    <a:pt x="264" y="499"/>
                  </a:lnTo>
                  <a:lnTo>
                    <a:pt x="245" y="513"/>
                  </a:lnTo>
                  <a:lnTo>
                    <a:pt x="230" y="532"/>
                  </a:lnTo>
                  <a:lnTo>
                    <a:pt x="221" y="553"/>
                  </a:lnTo>
                  <a:lnTo>
                    <a:pt x="219" y="576"/>
                  </a:lnTo>
                  <a:lnTo>
                    <a:pt x="220" y="589"/>
                  </a:lnTo>
                  <a:lnTo>
                    <a:pt x="224" y="604"/>
                  </a:lnTo>
                  <a:lnTo>
                    <a:pt x="228" y="618"/>
                  </a:lnTo>
                  <a:lnTo>
                    <a:pt x="233" y="631"/>
                  </a:lnTo>
                  <a:lnTo>
                    <a:pt x="237" y="642"/>
                  </a:lnTo>
                  <a:lnTo>
                    <a:pt x="240" y="647"/>
                  </a:lnTo>
                  <a:lnTo>
                    <a:pt x="242" y="653"/>
                  </a:lnTo>
                  <a:lnTo>
                    <a:pt x="242" y="659"/>
                  </a:lnTo>
                  <a:lnTo>
                    <a:pt x="241" y="666"/>
                  </a:lnTo>
                  <a:lnTo>
                    <a:pt x="237" y="672"/>
                  </a:lnTo>
                  <a:lnTo>
                    <a:pt x="230" y="674"/>
                  </a:lnTo>
                  <a:lnTo>
                    <a:pt x="225" y="677"/>
                  </a:lnTo>
                  <a:lnTo>
                    <a:pt x="220" y="677"/>
                  </a:lnTo>
                  <a:lnTo>
                    <a:pt x="220" y="677"/>
                  </a:lnTo>
                  <a:lnTo>
                    <a:pt x="216" y="677"/>
                  </a:lnTo>
                  <a:lnTo>
                    <a:pt x="0" y="677"/>
                  </a:lnTo>
                  <a:lnTo>
                    <a:pt x="0" y="449"/>
                  </a:lnTo>
                  <a:lnTo>
                    <a:pt x="0" y="445"/>
                  </a:lnTo>
                  <a:lnTo>
                    <a:pt x="0" y="444"/>
                  </a:lnTo>
                  <a:lnTo>
                    <a:pt x="1" y="436"/>
                  </a:lnTo>
                  <a:lnTo>
                    <a:pt x="3" y="431"/>
                  </a:lnTo>
                  <a:lnTo>
                    <a:pt x="5" y="427"/>
                  </a:lnTo>
                  <a:lnTo>
                    <a:pt x="9" y="423"/>
                  </a:lnTo>
                  <a:lnTo>
                    <a:pt x="13" y="422"/>
                  </a:lnTo>
                  <a:lnTo>
                    <a:pt x="18" y="422"/>
                  </a:lnTo>
                  <a:lnTo>
                    <a:pt x="22" y="423"/>
                  </a:lnTo>
                  <a:lnTo>
                    <a:pt x="29" y="426"/>
                  </a:lnTo>
                  <a:lnTo>
                    <a:pt x="33" y="427"/>
                  </a:lnTo>
                  <a:lnTo>
                    <a:pt x="43" y="432"/>
                  </a:lnTo>
                  <a:lnTo>
                    <a:pt x="55" y="437"/>
                  </a:lnTo>
                  <a:lnTo>
                    <a:pt x="69" y="443"/>
                  </a:lnTo>
                  <a:lnTo>
                    <a:pt x="82" y="447"/>
                  </a:lnTo>
                  <a:lnTo>
                    <a:pt x="96" y="448"/>
                  </a:lnTo>
                  <a:lnTo>
                    <a:pt x="118" y="444"/>
                  </a:lnTo>
                  <a:lnTo>
                    <a:pt x="139" y="435"/>
                  </a:lnTo>
                  <a:lnTo>
                    <a:pt x="156" y="419"/>
                  </a:lnTo>
                  <a:lnTo>
                    <a:pt x="169" y="399"/>
                  </a:lnTo>
                  <a:lnTo>
                    <a:pt x="177" y="376"/>
                  </a:lnTo>
                  <a:lnTo>
                    <a:pt x="181" y="350"/>
                  </a:lnTo>
                  <a:lnTo>
                    <a:pt x="177" y="325"/>
                  </a:lnTo>
                  <a:lnTo>
                    <a:pt x="169" y="301"/>
                  </a:lnTo>
                  <a:lnTo>
                    <a:pt x="156" y="282"/>
                  </a:lnTo>
                  <a:lnTo>
                    <a:pt x="139" y="266"/>
                  </a:lnTo>
                  <a:lnTo>
                    <a:pt x="118" y="255"/>
                  </a:lnTo>
                  <a:lnTo>
                    <a:pt x="96" y="253"/>
                  </a:lnTo>
                  <a:lnTo>
                    <a:pt x="82" y="254"/>
                  </a:lnTo>
                  <a:lnTo>
                    <a:pt x="69" y="258"/>
                  </a:lnTo>
                  <a:lnTo>
                    <a:pt x="55" y="263"/>
                  </a:lnTo>
                  <a:lnTo>
                    <a:pt x="43" y="269"/>
                  </a:lnTo>
                  <a:lnTo>
                    <a:pt x="33" y="272"/>
                  </a:lnTo>
                  <a:lnTo>
                    <a:pt x="29" y="275"/>
                  </a:lnTo>
                  <a:lnTo>
                    <a:pt x="25" y="276"/>
                  </a:lnTo>
                  <a:lnTo>
                    <a:pt x="21" y="278"/>
                  </a:lnTo>
                  <a:lnTo>
                    <a:pt x="17" y="279"/>
                  </a:lnTo>
                  <a:lnTo>
                    <a:pt x="13" y="278"/>
                  </a:lnTo>
                  <a:lnTo>
                    <a:pt x="9" y="276"/>
                  </a:lnTo>
                  <a:lnTo>
                    <a:pt x="5" y="274"/>
                  </a:lnTo>
                  <a:lnTo>
                    <a:pt x="3" y="270"/>
                  </a:lnTo>
                  <a:lnTo>
                    <a:pt x="1" y="265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55"/>
                  </a:lnTo>
                  <a:lnTo>
                    <a:pt x="0" y="2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1"/>
                  </a:lnTo>
                  <a:lnTo>
                    <a:pt x="216" y="1"/>
                  </a:lnTo>
                  <a:lnTo>
                    <a:pt x="221" y="0"/>
                  </a:lnTo>
                  <a:lnTo>
                    <a:pt x="228" y="3"/>
                  </a:lnTo>
                  <a:lnTo>
                    <a:pt x="234" y="7"/>
                  </a:lnTo>
                  <a:lnTo>
                    <a:pt x="241" y="15"/>
                  </a:lnTo>
                  <a:lnTo>
                    <a:pt x="243" y="24"/>
                  </a:lnTo>
                  <a:lnTo>
                    <a:pt x="242" y="29"/>
                  </a:lnTo>
                  <a:lnTo>
                    <a:pt x="240" y="35"/>
                  </a:lnTo>
                  <a:lnTo>
                    <a:pt x="237" y="41"/>
                  </a:lnTo>
                  <a:lnTo>
                    <a:pt x="233" y="51"/>
                  </a:lnTo>
                  <a:lnTo>
                    <a:pt x="228" y="64"/>
                  </a:lnTo>
                  <a:lnTo>
                    <a:pt x="224" y="79"/>
                  </a:lnTo>
                  <a:lnTo>
                    <a:pt x="220" y="93"/>
                  </a:lnTo>
                  <a:lnTo>
                    <a:pt x="219" y="106"/>
                  </a:lnTo>
                  <a:lnTo>
                    <a:pt x="221" y="130"/>
                  </a:lnTo>
                  <a:lnTo>
                    <a:pt x="230" y="152"/>
                  </a:lnTo>
                  <a:lnTo>
                    <a:pt x="246" y="169"/>
                  </a:lnTo>
                  <a:lnTo>
                    <a:pt x="264" y="183"/>
                  </a:lnTo>
                  <a:lnTo>
                    <a:pt x="287" y="193"/>
                  </a:lnTo>
                  <a:lnTo>
                    <a:pt x="312" y="195"/>
                  </a:lnTo>
                  <a:lnTo>
                    <a:pt x="336" y="193"/>
                  </a:lnTo>
                  <a:lnTo>
                    <a:pt x="359" y="183"/>
                  </a:lnTo>
                  <a:lnTo>
                    <a:pt x="377" y="169"/>
                  </a:lnTo>
                  <a:lnTo>
                    <a:pt x="391" y="152"/>
                  </a:lnTo>
                  <a:lnTo>
                    <a:pt x="401" y="130"/>
                  </a:lnTo>
                  <a:lnTo>
                    <a:pt x="405" y="106"/>
                  </a:lnTo>
                  <a:lnTo>
                    <a:pt x="403" y="93"/>
                  </a:lnTo>
                  <a:lnTo>
                    <a:pt x="399" y="79"/>
                  </a:lnTo>
                  <a:lnTo>
                    <a:pt x="394" y="64"/>
                  </a:lnTo>
                  <a:lnTo>
                    <a:pt x="389" y="51"/>
                  </a:lnTo>
                  <a:lnTo>
                    <a:pt x="385" y="41"/>
                  </a:lnTo>
                  <a:lnTo>
                    <a:pt x="382" y="35"/>
                  </a:lnTo>
                  <a:lnTo>
                    <a:pt x="381" y="29"/>
                  </a:lnTo>
                  <a:lnTo>
                    <a:pt x="380" y="24"/>
                  </a:lnTo>
                  <a:lnTo>
                    <a:pt x="382" y="15"/>
                  </a:lnTo>
                  <a:lnTo>
                    <a:pt x="387" y="7"/>
                  </a:lnTo>
                  <a:lnTo>
                    <a:pt x="394" y="3"/>
                  </a:lnTo>
                  <a:lnTo>
                    <a:pt x="401" y="1"/>
                  </a:lnTo>
                  <a:lnTo>
                    <a:pt x="402" y="1"/>
                  </a:lnTo>
                  <a:lnTo>
                    <a:pt x="406" y="1"/>
                  </a:lnTo>
                  <a:lnTo>
                    <a:pt x="410" y="0"/>
                  </a:lnTo>
                  <a:lnTo>
                    <a:pt x="423" y="0"/>
                  </a:lnTo>
                  <a:lnTo>
                    <a:pt x="441" y="0"/>
                  </a:lnTo>
                  <a:lnTo>
                    <a:pt x="466" y="0"/>
                  </a:lnTo>
                  <a:lnTo>
                    <a:pt x="494" y="0"/>
                  </a:lnTo>
                  <a:lnTo>
                    <a:pt x="524" y="0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90FF6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0FDDF71-8B8B-7D40-B1E0-9486AC5E5C82}"/>
                </a:ext>
              </a:extLst>
            </p:cNvPr>
            <p:cNvSpPr/>
            <p:nvPr/>
          </p:nvSpPr>
          <p:spPr>
            <a:xfrm>
              <a:off x="3276191" y="3663702"/>
              <a:ext cx="1279118" cy="853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fr-FR" sz="1600" b="1" dirty="0"/>
                <a:t>Retour avec déclaration </a:t>
              </a:r>
              <a:r>
                <a:rPr lang="fr-FR" sz="1600" dirty="0"/>
                <a:t>délivrée par l’autorité sanitaire</a:t>
              </a: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540E0ADE-A118-EC4B-A035-7FE38F007DA6}"/>
              </a:ext>
            </a:extLst>
          </p:cNvPr>
          <p:cNvGrpSpPr/>
          <p:nvPr/>
        </p:nvGrpSpPr>
        <p:grpSpPr>
          <a:xfrm>
            <a:off x="755498" y="3758156"/>
            <a:ext cx="2274457" cy="1317570"/>
            <a:chOff x="378360" y="3410729"/>
            <a:chExt cx="1325395" cy="1353808"/>
          </a:xfrm>
        </p:grpSpPr>
        <p:sp>
          <p:nvSpPr>
            <p:cNvPr id="22" name="Freeform 2238">
              <a:extLst>
                <a:ext uri="{FF2B5EF4-FFF2-40B4-BE49-F238E27FC236}">
                  <a16:creationId xmlns:a16="http://schemas.microsoft.com/office/drawing/2014/main" id="{280AEDF5-EC0D-194B-BD6D-7D09AD382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67" y="3410729"/>
              <a:ext cx="1278988" cy="1353808"/>
            </a:xfrm>
            <a:custGeom>
              <a:avLst/>
              <a:gdLst>
                <a:gd name="T0" fmla="*/ 624 w 624"/>
                <a:gd name="T1" fmla="*/ 0 h 678"/>
                <a:gd name="T2" fmla="*/ 624 w 624"/>
                <a:gd name="T3" fmla="*/ 249 h 678"/>
                <a:gd name="T4" fmla="*/ 624 w 624"/>
                <a:gd name="T5" fmla="*/ 254 h 678"/>
                <a:gd name="T6" fmla="*/ 618 w 624"/>
                <a:gd name="T7" fmla="*/ 270 h 678"/>
                <a:gd name="T8" fmla="*/ 607 w 624"/>
                <a:gd name="T9" fmla="*/ 275 h 678"/>
                <a:gd name="T10" fmla="*/ 596 w 624"/>
                <a:gd name="T11" fmla="*/ 273 h 678"/>
                <a:gd name="T12" fmla="*/ 569 w 624"/>
                <a:gd name="T13" fmla="*/ 259 h 678"/>
                <a:gd name="T14" fmla="*/ 529 w 624"/>
                <a:gd name="T15" fmla="*/ 249 h 678"/>
                <a:gd name="T16" fmla="*/ 469 w 624"/>
                <a:gd name="T17" fmla="*/ 278 h 678"/>
                <a:gd name="T18" fmla="*/ 444 w 624"/>
                <a:gd name="T19" fmla="*/ 347 h 678"/>
                <a:gd name="T20" fmla="*/ 469 w 624"/>
                <a:gd name="T21" fmla="*/ 418 h 678"/>
                <a:gd name="T22" fmla="*/ 529 w 624"/>
                <a:gd name="T23" fmla="*/ 447 h 678"/>
                <a:gd name="T24" fmla="*/ 569 w 624"/>
                <a:gd name="T25" fmla="*/ 436 h 678"/>
                <a:gd name="T26" fmla="*/ 596 w 624"/>
                <a:gd name="T27" fmla="*/ 423 h 678"/>
                <a:gd name="T28" fmla="*/ 611 w 624"/>
                <a:gd name="T29" fmla="*/ 420 h 678"/>
                <a:gd name="T30" fmla="*/ 622 w 624"/>
                <a:gd name="T31" fmla="*/ 430 h 678"/>
                <a:gd name="T32" fmla="*/ 624 w 624"/>
                <a:gd name="T33" fmla="*/ 444 h 678"/>
                <a:gd name="T34" fmla="*/ 408 w 624"/>
                <a:gd name="T35" fmla="*/ 678 h 678"/>
                <a:gd name="T36" fmla="*/ 399 w 624"/>
                <a:gd name="T37" fmla="*/ 677 h 678"/>
                <a:gd name="T38" fmla="*/ 384 w 624"/>
                <a:gd name="T39" fmla="*/ 668 h 678"/>
                <a:gd name="T40" fmla="*/ 385 w 624"/>
                <a:gd name="T41" fmla="*/ 647 h 678"/>
                <a:gd name="T42" fmla="*/ 397 w 624"/>
                <a:gd name="T43" fmla="*/ 618 h 678"/>
                <a:gd name="T44" fmla="*/ 406 w 624"/>
                <a:gd name="T45" fmla="*/ 576 h 678"/>
                <a:gd name="T46" fmla="*/ 378 w 624"/>
                <a:gd name="T47" fmla="*/ 515 h 678"/>
                <a:gd name="T48" fmla="*/ 313 w 624"/>
                <a:gd name="T49" fmla="*/ 491 h 678"/>
                <a:gd name="T50" fmla="*/ 247 w 624"/>
                <a:gd name="T51" fmla="*/ 515 h 678"/>
                <a:gd name="T52" fmla="*/ 220 w 624"/>
                <a:gd name="T53" fmla="*/ 576 h 678"/>
                <a:gd name="T54" fmla="*/ 230 w 624"/>
                <a:gd name="T55" fmla="*/ 618 h 678"/>
                <a:gd name="T56" fmla="*/ 242 w 624"/>
                <a:gd name="T57" fmla="*/ 647 h 678"/>
                <a:gd name="T58" fmla="*/ 242 w 624"/>
                <a:gd name="T59" fmla="*/ 668 h 678"/>
                <a:gd name="T60" fmla="*/ 224 w 624"/>
                <a:gd name="T61" fmla="*/ 677 h 678"/>
                <a:gd name="T62" fmla="*/ 217 w 624"/>
                <a:gd name="T63" fmla="*/ 678 h 678"/>
                <a:gd name="T64" fmla="*/ 161 w 624"/>
                <a:gd name="T65" fmla="*/ 678 h 678"/>
                <a:gd name="T66" fmla="*/ 75 w 624"/>
                <a:gd name="T67" fmla="*/ 678 h 678"/>
                <a:gd name="T68" fmla="*/ 4 w 624"/>
                <a:gd name="T69" fmla="*/ 678 h 678"/>
                <a:gd name="T70" fmla="*/ 219 w 624"/>
                <a:gd name="T71" fmla="*/ 0 h 678"/>
                <a:gd name="T72" fmla="*/ 227 w 624"/>
                <a:gd name="T73" fmla="*/ 0 h 678"/>
                <a:gd name="T74" fmla="*/ 237 w 624"/>
                <a:gd name="T75" fmla="*/ 4 h 678"/>
                <a:gd name="T76" fmla="*/ 244 w 624"/>
                <a:gd name="T77" fmla="*/ 13 h 678"/>
                <a:gd name="T78" fmla="*/ 242 w 624"/>
                <a:gd name="T79" fmla="*/ 30 h 678"/>
                <a:gd name="T80" fmla="*/ 230 w 624"/>
                <a:gd name="T81" fmla="*/ 59 h 678"/>
                <a:gd name="T82" fmla="*/ 220 w 624"/>
                <a:gd name="T83" fmla="*/ 102 h 678"/>
                <a:gd name="T84" fmla="*/ 247 w 624"/>
                <a:gd name="T85" fmla="*/ 163 h 678"/>
                <a:gd name="T86" fmla="*/ 313 w 624"/>
                <a:gd name="T87" fmla="*/ 186 h 678"/>
                <a:gd name="T88" fmla="*/ 378 w 624"/>
                <a:gd name="T89" fmla="*/ 163 h 678"/>
                <a:gd name="T90" fmla="*/ 406 w 624"/>
                <a:gd name="T91" fmla="*/ 102 h 678"/>
                <a:gd name="T92" fmla="*/ 397 w 624"/>
                <a:gd name="T93" fmla="*/ 59 h 678"/>
                <a:gd name="T94" fmla="*/ 385 w 624"/>
                <a:gd name="T95" fmla="*/ 30 h 678"/>
                <a:gd name="T96" fmla="*/ 384 w 624"/>
                <a:gd name="T97" fmla="*/ 9 h 678"/>
                <a:gd name="T98" fmla="*/ 403 w 624"/>
                <a:gd name="T99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4" h="678">
                  <a:moveTo>
                    <a:pt x="403" y="0"/>
                  </a:moveTo>
                  <a:lnTo>
                    <a:pt x="408" y="0"/>
                  </a:lnTo>
                  <a:lnTo>
                    <a:pt x="624" y="0"/>
                  </a:lnTo>
                  <a:lnTo>
                    <a:pt x="624" y="33"/>
                  </a:lnTo>
                  <a:lnTo>
                    <a:pt x="624" y="46"/>
                  </a:lnTo>
                  <a:lnTo>
                    <a:pt x="624" y="249"/>
                  </a:lnTo>
                  <a:lnTo>
                    <a:pt x="624" y="253"/>
                  </a:lnTo>
                  <a:lnTo>
                    <a:pt x="624" y="254"/>
                  </a:lnTo>
                  <a:lnTo>
                    <a:pt x="624" y="254"/>
                  </a:lnTo>
                  <a:lnTo>
                    <a:pt x="623" y="261"/>
                  </a:lnTo>
                  <a:lnTo>
                    <a:pt x="622" y="266"/>
                  </a:lnTo>
                  <a:lnTo>
                    <a:pt x="618" y="270"/>
                  </a:lnTo>
                  <a:lnTo>
                    <a:pt x="615" y="274"/>
                  </a:lnTo>
                  <a:lnTo>
                    <a:pt x="611" y="275"/>
                  </a:lnTo>
                  <a:lnTo>
                    <a:pt x="607" y="275"/>
                  </a:lnTo>
                  <a:lnTo>
                    <a:pt x="604" y="275"/>
                  </a:lnTo>
                  <a:lnTo>
                    <a:pt x="600" y="274"/>
                  </a:lnTo>
                  <a:lnTo>
                    <a:pt x="596" y="273"/>
                  </a:lnTo>
                  <a:lnTo>
                    <a:pt x="592" y="270"/>
                  </a:lnTo>
                  <a:lnTo>
                    <a:pt x="581" y="265"/>
                  </a:lnTo>
                  <a:lnTo>
                    <a:pt x="569" y="259"/>
                  </a:lnTo>
                  <a:lnTo>
                    <a:pt x="555" y="254"/>
                  </a:lnTo>
                  <a:lnTo>
                    <a:pt x="541" y="250"/>
                  </a:lnTo>
                  <a:lnTo>
                    <a:pt x="529" y="249"/>
                  </a:lnTo>
                  <a:lnTo>
                    <a:pt x="507" y="253"/>
                  </a:lnTo>
                  <a:lnTo>
                    <a:pt x="486" y="262"/>
                  </a:lnTo>
                  <a:lnTo>
                    <a:pt x="469" y="278"/>
                  </a:lnTo>
                  <a:lnTo>
                    <a:pt x="456" y="297"/>
                  </a:lnTo>
                  <a:lnTo>
                    <a:pt x="448" y="321"/>
                  </a:lnTo>
                  <a:lnTo>
                    <a:pt x="444" y="347"/>
                  </a:lnTo>
                  <a:lnTo>
                    <a:pt x="448" y="373"/>
                  </a:lnTo>
                  <a:lnTo>
                    <a:pt x="456" y="397"/>
                  </a:lnTo>
                  <a:lnTo>
                    <a:pt x="469" y="418"/>
                  </a:lnTo>
                  <a:lnTo>
                    <a:pt x="486" y="432"/>
                  </a:lnTo>
                  <a:lnTo>
                    <a:pt x="507" y="443"/>
                  </a:lnTo>
                  <a:lnTo>
                    <a:pt x="529" y="447"/>
                  </a:lnTo>
                  <a:lnTo>
                    <a:pt x="541" y="444"/>
                  </a:lnTo>
                  <a:lnTo>
                    <a:pt x="555" y="440"/>
                  </a:lnTo>
                  <a:lnTo>
                    <a:pt x="569" y="436"/>
                  </a:lnTo>
                  <a:lnTo>
                    <a:pt x="581" y="430"/>
                  </a:lnTo>
                  <a:lnTo>
                    <a:pt x="592" y="426"/>
                  </a:lnTo>
                  <a:lnTo>
                    <a:pt x="596" y="423"/>
                  </a:lnTo>
                  <a:lnTo>
                    <a:pt x="601" y="420"/>
                  </a:lnTo>
                  <a:lnTo>
                    <a:pt x="606" y="420"/>
                  </a:lnTo>
                  <a:lnTo>
                    <a:pt x="611" y="420"/>
                  </a:lnTo>
                  <a:lnTo>
                    <a:pt x="615" y="422"/>
                  </a:lnTo>
                  <a:lnTo>
                    <a:pt x="619" y="424"/>
                  </a:lnTo>
                  <a:lnTo>
                    <a:pt x="622" y="430"/>
                  </a:lnTo>
                  <a:lnTo>
                    <a:pt x="623" y="435"/>
                  </a:lnTo>
                  <a:lnTo>
                    <a:pt x="624" y="441"/>
                  </a:lnTo>
                  <a:lnTo>
                    <a:pt x="624" y="444"/>
                  </a:lnTo>
                  <a:lnTo>
                    <a:pt x="624" y="448"/>
                  </a:lnTo>
                  <a:lnTo>
                    <a:pt x="624" y="678"/>
                  </a:lnTo>
                  <a:lnTo>
                    <a:pt x="408" y="678"/>
                  </a:lnTo>
                  <a:lnTo>
                    <a:pt x="405" y="678"/>
                  </a:lnTo>
                  <a:lnTo>
                    <a:pt x="403" y="678"/>
                  </a:lnTo>
                  <a:lnTo>
                    <a:pt x="399" y="677"/>
                  </a:lnTo>
                  <a:lnTo>
                    <a:pt x="394" y="676"/>
                  </a:lnTo>
                  <a:lnTo>
                    <a:pt x="388" y="673"/>
                  </a:lnTo>
                  <a:lnTo>
                    <a:pt x="384" y="668"/>
                  </a:lnTo>
                  <a:lnTo>
                    <a:pt x="381" y="660"/>
                  </a:lnTo>
                  <a:lnTo>
                    <a:pt x="382" y="653"/>
                  </a:lnTo>
                  <a:lnTo>
                    <a:pt x="385" y="647"/>
                  </a:lnTo>
                  <a:lnTo>
                    <a:pt x="388" y="642"/>
                  </a:lnTo>
                  <a:lnTo>
                    <a:pt x="391" y="633"/>
                  </a:lnTo>
                  <a:lnTo>
                    <a:pt x="397" y="618"/>
                  </a:lnTo>
                  <a:lnTo>
                    <a:pt x="401" y="604"/>
                  </a:lnTo>
                  <a:lnTo>
                    <a:pt x="405" y="589"/>
                  </a:lnTo>
                  <a:lnTo>
                    <a:pt x="406" y="576"/>
                  </a:lnTo>
                  <a:lnTo>
                    <a:pt x="403" y="553"/>
                  </a:lnTo>
                  <a:lnTo>
                    <a:pt x="394" y="532"/>
                  </a:lnTo>
                  <a:lnTo>
                    <a:pt x="378" y="515"/>
                  </a:lnTo>
                  <a:lnTo>
                    <a:pt x="360" y="503"/>
                  </a:lnTo>
                  <a:lnTo>
                    <a:pt x="338" y="494"/>
                  </a:lnTo>
                  <a:lnTo>
                    <a:pt x="313" y="491"/>
                  </a:lnTo>
                  <a:lnTo>
                    <a:pt x="288" y="494"/>
                  </a:lnTo>
                  <a:lnTo>
                    <a:pt x="266" y="503"/>
                  </a:lnTo>
                  <a:lnTo>
                    <a:pt x="247" y="515"/>
                  </a:lnTo>
                  <a:lnTo>
                    <a:pt x="233" y="532"/>
                  </a:lnTo>
                  <a:lnTo>
                    <a:pt x="224" y="553"/>
                  </a:lnTo>
                  <a:lnTo>
                    <a:pt x="220" y="576"/>
                  </a:lnTo>
                  <a:lnTo>
                    <a:pt x="221" y="589"/>
                  </a:lnTo>
                  <a:lnTo>
                    <a:pt x="225" y="604"/>
                  </a:lnTo>
                  <a:lnTo>
                    <a:pt x="230" y="618"/>
                  </a:lnTo>
                  <a:lnTo>
                    <a:pt x="236" y="633"/>
                  </a:lnTo>
                  <a:lnTo>
                    <a:pt x="240" y="642"/>
                  </a:lnTo>
                  <a:lnTo>
                    <a:pt x="242" y="647"/>
                  </a:lnTo>
                  <a:lnTo>
                    <a:pt x="244" y="653"/>
                  </a:lnTo>
                  <a:lnTo>
                    <a:pt x="245" y="660"/>
                  </a:lnTo>
                  <a:lnTo>
                    <a:pt x="242" y="668"/>
                  </a:lnTo>
                  <a:lnTo>
                    <a:pt x="237" y="673"/>
                  </a:lnTo>
                  <a:lnTo>
                    <a:pt x="230" y="677"/>
                  </a:lnTo>
                  <a:lnTo>
                    <a:pt x="224" y="677"/>
                  </a:lnTo>
                  <a:lnTo>
                    <a:pt x="223" y="678"/>
                  </a:lnTo>
                  <a:lnTo>
                    <a:pt x="223" y="678"/>
                  </a:lnTo>
                  <a:lnTo>
                    <a:pt x="217" y="678"/>
                  </a:lnTo>
                  <a:lnTo>
                    <a:pt x="204" y="678"/>
                  </a:lnTo>
                  <a:lnTo>
                    <a:pt x="186" y="678"/>
                  </a:lnTo>
                  <a:lnTo>
                    <a:pt x="161" y="678"/>
                  </a:lnTo>
                  <a:lnTo>
                    <a:pt x="134" y="678"/>
                  </a:lnTo>
                  <a:lnTo>
                    <a:pt x="105" y="678"/>
                  </a:lnTo>
                  <a:lnTo>
                    <a:pt x="75" y="678"/>
                  </a:lnTo>
                  <a:lnTo>
                    <a:pt x="47" y="678"/>
                  </a:lnTo>
                  <a:lnTo>
                    <a:pt x="24" y="678"/>
                  </a:lnTo>
                  <a:lnTo>
                    <a:pt x="4" y="678"/>
                  </a:lnTo>
                  <a:lnTo>
                    <a:pt x="0" y="678"/>
                  </a:lnTo>
                  <a:lnTo>
                    <a:pt x="0" y="0"/>
                  </a:lnTo>
                  <a:lnTo>
                    <a:pt x="219" y="0"/>
                  </a:lnTo>
                  <a:lnTo>
                    <a:pt x="221" y="0"/>
                  </a:lnTo>
                  <a:lnTo>
                    <a:pt x="224" y="0"/>
                  </a:lnTo>
                  <a:lnTo>
                    <a:pt x="227" y="0"/>
                  </a:lnTo>
                  <a:lnTo>
                    <a:pt x="230" y="2"/>
                  </a:lnTo>
                  <a:lnTo>
                    <a:pt x="233" y="3"/>
                  </a:lnTo>
                  <a:lnTo>
                    <a:pt x="237" y="4"/>
                  </a:lnTo>
                  <a:lnTo>
                    <a:pt x="240" y="7"/>
                  </a:lnTo>
                  <a:lnTo>
                    <a:pt x="242" y="9"/>
                  </a:lnTo>
                  <a:lnTo>
                    <a:pt x="244" y="13"/>
                  </a:lnTo>
                  <a:lnTo>
                    <a:pt x="245" y="17"/>
                  </a:lnTo>
                  <a:lnTo>
                    <a:pt x="244" y="24"/>
                  </a:lnTo>
                  <a:lnTo>
                    <a:pt x="242" y="30"/>
                  </a:lnTo>
                  <a:lnTo>
                    <a:pt x="240" y="36"/>
                  </a:lnTo>
                  <a:lnTo>
                    <a:pt x="236" y="46"/>
                  </a:lnTo>
                  <a:lnTo>
                    <a:pt x="230" y="59"/>
                  </a:lnTo>
                  <a:lnTo>
                    <a:pt x="225" y="74"/>
                  </a:lnTo>
                  <a:lnTo>
                    <a:pt x="221" y="88"/>
                  </a:lnTo>
                  <a:lnTo>
                    <a:pt x="220" y="102"/>
                  </a:lnTo>
                  <a:lnTo>
                    <a:pt x="224" y="125"/>
                  </a:lnTo>
                  <a:lnTo>
                    <a:pt x="233" y="146"/>
                  </a:lnTo>
                  <a:lnTo>
                    <a:pt x="247" y="163"/>
                  </a:lnTo>
                  <a:lnTo>
                    <a:pt x="266" y="176"/>
                  </a:lnTo>
                  <a:lnTo>
                    <a:pt x="288" y="183"/>
                  </a:lnTo>
                  <a:lnTo>
                    <a:pt x="313" y="186"/>
                  </a:lnTo>
                  <a:lnTo>
                    <a:pt x="338" y="183"/>
                  </a:lnTo>
                  <a:lnTo>
                    <a:pt x="360" y="176"/>
                  </a:lnTo>
                  <a:lnTo>
                    <a:pt x="378" y="163"/>
                  </a:lnTo>
                  <a:lnTo>
                    <a:pt x="393" y="146"/>
                  </a:lnTo>
                  <a:lnTo>
                    <a:pt x="403" y="125"/>
                  </a:lnTo>
                  <a:lnTo>
                    <a:pt x="406" y="102"/>
                  </a:lnTo>
                  <a:lnTo>
                    <a:pt x="405" y="88"/>
                  </a:lnTo>
                  <a:lnTo>
                    <a:pt x="401" y="74"/>
                  </a:lnTo>
                  <a:lnTo>
                    <a:pt x="397" y="59"/>
                  </a:lnTo>
                  <a:lnTo>
                    <a:pt x="391" y="46"/>
                  </a:lnTo>
                  <a:lnTo>
                    <a:pt x="386" y="36"/>
                  </a:lnTo>
                  <a:lnTo>
                    <a:pt x="385" y="30"/>
                  </a:lnTo>
                  <a:lnTo>
                    <a:pt x="382" y="24"/>
                  </a:lnTo>
                  <a:lnTo>
                    <a:pt x="381" y="17"/>
                  </a:lnTo>
                  <a:lnTo>
                    <a:pt x="384" y="9"/>
                  </a:lnTo>
                  <a:lnTo>
                    <a:pt x="390" y="4"/>
                  </a:lnTo>
                  <a:lnTo>
                    <a:pt x="397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78F7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FF39857-DC2C-2642-98D8-5A3E774180E5}"/>
                </a:ext>
              </a:extLst>
            </p:cNvPr>
            <p:cNvSpPr/>
            <p:nvPr/>
          </p:nvSpPr>
          <p:spPr>
            <a:xfrm>
              <a:off x="378360" y="3908470"/>
              <a:ext cx="1226590" cy="6008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b="1" dirty="0"/>
                <a:t>Application stricte des mesures barrières</a:t>
              </a:r>
              <a:endParaRPr lang="ko-KR" altLang="en-US" sz="1600" b="1" dirty="0"/>
            </a:p>
          </p:txBody>
        </p:sp>
      </p:grpSp>
      <p:sp>
        <p:nvSpPr>
          <p:cNvPr id="27" name="Freeform 2227">
            <a:extLst>
              <a:ext uri="{FF2B5EF4-FFF2-40B4-BE49-F238E27FC236}">
                <a16:creationId xmlns:a16="http://schemas.microsoft.com/office/drawing/2014/main" id="{D67FCC39-78EA-A14B-A9A6-2353D846FE51}"/>
              </a:ext>
            </a:extLst>
          </p:cNvPr>
          <p:cNvSpPr>
            <a:spLocks/>
          </p:cNvSpPr>
          <p:nvPr/>
        </p:nvSpPr>
        <p:spPr bwMode="auto">
          <a:xfrm>
            <a:off x="755497" y="1340769"/>
            <a:ext cx="6490487" cy="1690639"/>
          </a:xfrm>
          <a:custGeom>
            <a:avLst/>
            <a:gdLst>
              <a:gd name="T0" fmla="*/ 1284 w 2597"/>
              <a:gd name="T1" fmla="*/ 0 h 992"/>
              <a:gd name="T2" fmla="*/ 1313 w 2597"/>
              <a:gd name="T3" fmla="*/ 0 h 992"/>
              <a:gd name="T4" fmla="*/ 1342 w 2597"/>
              <a:gd name="T5" fmla="*/ 7 h 992"/>
              <a:gd name="T6" fmla="*/ 1368 w 2597"/>
              <a:gd name="T7" fmla="*/ 20 h 992"/>
              <a:gd name="T8" fmla="*/ 2536 w 2597"/>
              <a:gd name="T9" fmla="*/ 749 h 992"/>
              <a:gd name="T10" fmla="*/ 2560 w 2597"/>
              <a:gd name="T11" fmla="*/ 769 h 992"/>
              <a:gd name="T12" fmla="*/ 2578 w 2597"/>
              <a:gd name="T13" fmla="*/ 791 h 992"/>
              <a:gd name="T14" fmla="*/ 2591 w 2597"/>
              <a:gd name="T15" fmla="*/ 817 h 992"/>
              <a:gd name="T16" fmla="*/ 2597 w 2597"/>
              <a:gd name="T17" fmla="*/ 846 h 992"/>
              <a:gd name="T18" fmla="*/ 2597 w 2597"/>
              <a:gd name="T19" fmla="*/ 875 h 992"/>
              <a:gd name="T20" fmla="*/ 2591 w 2597"/>
              <a:gd name="T21" fmla="*/ 903 h 992"/>
              <a:gd name="T22" fmla="*/ 2578 w 2597"/>
              <a:gd name="T23" fmla="*/ 931 h 992"/>
              <a:gd name="T24" fmla="*/ 2561 w 2597"/>
              <a:gd name="T25" fmla="*/ 952 h 992"/>
              <a:gd name="T26" fmla="*/ 2540 w 2597"/>
              <a:gd name="T27" fmla="*/ 970 h 992"/>
              <a:gd name="T28" fmla="*/ 2518 w 2597"/>
              <a:gd name="T29" fmla="*/ 982 h 992"/>
              <a:gd name="T30" fmla="*/ 2491 w 2597"/>
              <a:gd name="T31" fmla="*/ 990 h 992"/>
              <a:gd name="T32" fmla="*/ 2467 w 2597"/>
              <a:gd name="T33" fmla="*/ 992 h 992"/>
              <a:gd name="T34" fmla="*/ 2442 w 2597"/>
              <a:gd name="T35" fmla="*/ 991 h 992"/>
              <a:gd name="T36" fmla="*/ 2418 w 2597"/>
              <a:gd name="T37" fmla="*/ 985 h 992"/>
              <a:gd name="T38" fmla="*/ 2396 w 2597"/>
              <a:gd name="T39" fmla="*/ 973 h 992"/>
              <a:gd name="T40" fmla="*/ 1299 w 2597"/>
              <a:gd name="T41" fmla="*/ 287 h 992"/>
              <a:gd name="T42" fmla="*/ 202 w 2597"/>
              <a:gd name="T43" fmla="*/ 973 h 992"/>
              <a:gd name="T44" fmla="*/ 177 w 2597"/>
              <a:gd name="T45" fmla="*/ 985 h 992"/>
              <a:gd name="T46" fmla="*/ 152 w 2597"/>
              <a:gd name="T47" fmla="*/ 991 h 992"/>
              <a:gd name="T48" fmla="*/ 127 w 2597"/>
              <a:gd name="T49" fmla="*/ 992 h 992"/>
              <a:gd name="T50" fmla="*/ 102 w 2597"/>
              <a:gd name="T51" fmla="*/ 990 h 992"/>
              <a:gd name="T52" fmla="*/ 77 w 2597"/>
              <a:gd name="T53" fmla="*/ 982 h 992"/>
              <a:gd name="T54" fmla="*/ 55 w 2597"/>
              <a:gd name="T55" fmla="*/ 969 h 992"/>
              <a:gd name="T56" fmla="*/ 36 w 2597"/>
              <a:gd name="T57" fmla="*/ 952 h 992"/>
              <a:gd name="T58" fmla="*/ 20 w 2597"/>
              <a:gd name="T59" fmla="*/ 931 h 992"/>
              <a:gd name="T60" fmla="*/ 7 w 2597"/>
              <a:gd name="T61" fmla="*/ 903 h 992"/>
              <a:gd name="T62" fmla="*/ 0 w 2597"/>
              <a:gd name="T63" fmla="*/ 875 h 992"/>
              <a:gd name="T64" fmla="*/ 0 w 2597"/>
              <a:gd name="T65" fmla="*/ 846 h 992"/>
              <a:gd name="T66" fmla="*/ 7 w 2597"/>
              <a:gd name="T67" fmla="*/ 817 h 992"/>
              <a:gd name="T68" fmla="*/ 20 w 2597"/>
              <a:gd name="T69" fmla="*/ 791 h 992"/>
              <a:gd name="T70" fmla="*/ 38 w 2597"/>
              <a:gd name="T71" fmla="*/ 769 h 992"/>
              <a:gd name="T72" fmla="*/ 62 w 2597"/>
              <a:gd name="T73" fmla="*/ 749 h 992"/>
              <a:gd name="T74" fmla="*/ 1229 w 2597"/>
              <a:gd name="T75" fmla="*/ 20 h 992"/>
              <a:gd name="T76" fmla="*/ 1256 w 2597"/>
              <a:gd name="T77" fmla="*/ 7 h 992"/>
              <a:gd name="T78" fmla="*/ 1284 w 2597"/>
              <a:gd name="T79" fmla="*/ 0 h 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597" h="992">
                <a:moveTo>
                  <a:pt x="1284" y="0"/>
                </a:moveTo>
                <a:lnTo>
                  <a:pt x="1313" y="0"/>
                </a:lnTo>
                <a:lnTo>
                  <a:pt x="1342" y="7"/>
                </a:lnTo>
                <a:lnTo>
                  <a:pt x="1368" y="20"/>
                </a:lnTo>
                <a:lnTo>
                  <a:pt x="2536" y="749"/>
                </a:lnTo>
                <a:lnTo>
                  <a:pt x="2560" y="769"/>
                </a:lnTo>
                <a:lnTo>
                  <a:pt x="2578" y="791"/>
                </a:lnTo>
                <a:lnTo>
                  <a:pt x="2591" y="817"/>
                </a:lnTo>
                <a:lnTo>
                  <a:pt x="2597" y="846"/>
                </a:lnTo>
                <a:lnTo>
                  <a:pt x="2597" y="875"/>
                </a:lnTo>
                <a:lnTo>
                  <a:pt x="2591" y="903"/>
                </a:lnTo>
                <a:lnTo>
                  <a:pt x="2578" y="931"/>
                </a:lnTo>
                <a:lnTo>
                  <a:pt x="2561" y="952"/>
                </a:lnTo>
                <a:lnTo>
                  <a:pt x="2540" y="970"/>
                </a:lnTo>
                <a:lnTo>
                  <a:pt x="2518" y="982"/>
                </a:lnTo>
                <a:lnTo>
                  <a:pt x="2491" y="990"/>
                </a:lnTo>
                <a:lnTo>
                  <a:pt x="2467" y="992"/>
                </a:lnTo>
                <a:lnTo>
                  <a:pt x="2442" y="991"/>
                </a:lnTo>
                <a:lnTo>
                  <a:pt x="2418" y="985"/>
                </a:lnTo>
                <a:lnTo>
                  <a:pt x="2396" y="973"/>
                </a:lnTo>
                <a:lnTo>
                  <a:pt x="1299" y="287"/>
                </a:lnTo>
                <a:lnTo>
                  <a:pt x="202" y="973"/>
                </a:lnTo>
                <a:lnTo>
                  <a:pt x="177" y="985"/>
                </a:lnTo>
                <a:lnTo>
                  <a:pt x="152" y="991"/>
                </a:lnTo>
                <a:lnTo>
                  <a:pt x="127" y="992"/>
                </a:lnTo>
                <a:lnTo>
                  <a:pt x="102" y="990"/>
                </a:lnTo>
                <a:lnTo>
                  <a:pt x="77" y="982"/>
                </a:lnTo>
                <a:lnTo>
                  <a:pt x="55" y="969"/>
                </a:lnTo>
                <a:lnTo>
                  <a:pt x="36" y="952"/>
                </a:lnTo>
                <a:lnTo>
                  <a:pt x="20" y="931"/>
                </a:lnTo>
                <a:lnTo>
                  <a:pt x="7" y="903"/>
                </a:lnTo>
                <a:lnTo>
                  <a:pt x="0" y="875"/>
                </a:lnTo>
                <a:lnTo>
                  <a:pt x="0" y="846"/>
                </a:lnTo>
                <a:lnTo>
                  <a:pt x="7" y="817"/>
                </a:lnTo>
                <a:lnTo>
                  <a:pt x="20" y="791"/>
                </a:lnTo>
                <a:lnTo>
                  <a:pt x="38" y="769"/>
                </a:lnTo>
                <a:lnTo>
                  <a:pt x="62" y="749"/>
                </a:lnTo>
                <a:lnTo>
                  <a:pt x="1229" y="20"/>
                </a:lnTo>
                <a:lnTo>
                  <a:pt x="1256" y="7"/>
                </a:lnTo>
                <a:lnTo>
                  <a:pt x="128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Freeform 2232">
            <a:extLst>
              <a:ext uri="{FF2B5EF4-FFF2-40B4-BE49-F238E27FC236}">
                <a16:creationId xmlns:a16="http://schemas.microsoft.com/office/drawing/2014/main" id="{D6FBF9CD-5A29-DD47-88B6-655EBDC304CF}"/>
              </a:ext>
            </a:extLst>
          </p:cNvPr>
          <p:cNvSpPr>
            <a:spLocks/>
          </p:cNvSpPr>
          <p:nvPr/>
        </p:nvSpPr>
        <p:spPr bwMode="auto">
          <a:xfrm>
            <a:off x="2394267" y="1988841"/>
            <a:ext cx="3226858" cy="1660637"/>
          </a:xfrm>
          <a:custGeom>
            <a:avLst/>
            <a:gdLst>
              <a:gd name="T0" fmla="*/ 589 w 1026"/>
              <a:gd name="T1" fmla="*/ 21 h 750"/>
              <a:gd name="T2" fmla="*/ 842 w 1026"/>
              <a:gd name="T3" fmla="*/ 331 h 750"/>
              <a:gd name="T4" fmla="*/ 846 w 1026"/>
              <a:gd name="T5" fmla="*/ 349 h 750"/>
              <a:gd name="T6" fmla="*/ 876 w 1026"/>
              <a:gd name="T7" fmla="*/ 375 h 750"/>
              <a:gd name="T8" fmla="*/ 912 w 1026"/>
              <a:gd name="T9" fmla="*/ 366 h 750"/>
              <a:gd name="T10" fmla="*/ 952 w 1026"/>
              <a:gd name="T11" fmla="*/ 352 h 750"/>
              <a:gd name="T12" fmla="*/ 1000 w 1026"/>
              <a:gd name="T13" fmla="*/ 365 h 750"/>
              <a:gd name="T14" fmla="*/ 1026 w 1026"/>
              <a:gd name="T15" fmla="*/ 423 h 750"/>
              <a:gd name="T16" fmla="*/ 1000 w 1026"/>
              <a:gd name="T17" fmla="*/ 482 h 750"/>
              <a:gd name="T18" fmla="*/ 952 w 1026"/>
              <a:gd name="T19" fmla="*/ 493 h 750"/>
              <a:gd name="T20" fmla="*/ 912 w 1026"/>
              <a:gd name="T21" fmla="*/ 480 h 750"/>
              <a:gd name="T22" fmla="*/ 876 w 1026"/>
              <a:gd name="T23" fmla="*/ 471 h 750"/>
              <a:gd name="T24" fmla="*/ 844 w 1026"/>
              <a:gd name="T25" fmla="*/ 497 h 750"/>
              <a:gd name="T26" fmla="*/ 842 w 1026"/>
              <a:gd name="T27" fmla="*/ 749 h 750"/>
              <a:gd name="T28" fmla="*/ 806 w 1026"/>
              <a:gd name="T29" fmla="*/ 749 h 750"/>
              <a:gd name="T30" fmla="*/ 692 w 1026"/>
              <a:gd name="T31" fmla="*/ 749 h 750"/>
              <a:gd name="T32" fmla="*/ 644 w 1026"/>
              <a:gd name="T33" fmla="*/ 750 h 750"/>
              <a:gd name="T34" fmla="*/ 618 w 1026"/>
              <a:gd name="T35" fmla="*/ 750 h 750"/>
              <a:gd name="T36" fmla="*/ 593 w 1026"/>
              <a:gd name="T37" fmla="*/ 730 h 750"/>
              <a:gd name="T38" fmla="*/ 598 w 1026"/>
              <a:gd name="T39" fmla="*/ 712 h 750"/>
              <a:gd name="T40" fmla="*/ 612 w 1026"/>
              <a:gd name="T41" fmla="*/ 677 h 750"/>
              <a:gd name="T42" fmla="*/ 615 w 1026"/>
              <a:gd name="T43" fmla="*/ 627 h 750"/>
              <a:gd name="T44" fmla="*/ 572 w 1026"/>
              <a:gd name="T45" fmla="*/ 576 h 750"/>
              <a:gd name="T46" fmla="*/ 500 w 1026"/>
              <a:gd name="T47" fmla="*/ 568 h 750"/>
              <a:gd name="T48" fmla="*/ 444 w 1026"/>
              <a:gd name="T49" fmla="*/ 607 h 750"/>
              <a:gd name="T50" fmla="*/ 433 w 1026"/>
              <a:gd name="T51" fmla="*/ 662 h 750"/>
              <a:gd name="T52" fmla="*/ 446 w 1026"/>
              <a:gd name="T53" fmla="*/ 703 h 750"/>
              <a:gd name="T54" fmla="*/ 455 w 1026"/>
              <a:gd name="T55" fmla="*/ 724 h 750"/>
              <a:gd name="T56" fmla="*/ 445 w 1026"/>
              <a:gd name="T57" fmla="*/ 746 h 750"/>
              <a:gd name="T58" fmla="*/ 216 w 1026"/>
              <a:gd name="T59" fmla="*/ 749 h 750"/>
              <a:gd name="T60" fmla="*/ 184 w 1026"/>
              <a:gd name="T61" fmla="*/ 509 h 750"/>
              <a:gd name="T62" fmla="*/ 163 w 1026"/>
              <a:gd name="T63" fmla="*/ 470 h 750"/>
              <a:gd name="T64" fmla="*/ 123 w 1026"/>
              <a:gd name="T65" fmla="*/ 471 h 750"/>
              <a:gd name="T66" fmla="*/ 88 w 1026"/>
              <a:gd name="T67" fmla="*/ 485 h 750"/>
              <a:gd name="T68" fmla="*/ 44 w 1026"/>
              <a:gd name="T69" fmla="*/ 487 h 750"/>
              <a:gd name="T70" fmla="*/ 4 w 1026"/>
              <a:gd name="T71" fmla="*/ 441 h 750"/>
              <a:gd name="T72" fmla="*/ 13 w 1026"/>
              <a:gd name="T73" fmla="*/ 375 h 750"/>
              <a:gd name="T74" fmla="*/ 64 w 1026"/>
              <a:gd name="T75" fmla="*/ 345 h 750"/>
              <a:gd name="T76" fmla="*/ 102 w 1026"/>
              <a:gd name="T77" fmla="*/ 356 h 750"/>
              <a:gd name="T78" fmla="*/ 137 w 1026"/>
              <a:gd name="T79" fmla="*/ 370 h 750"/>
              <a:gd name="T80" fmla="*/ 174 w 1026"/>
              <a:gd name="T81" fmla="*/ 357 h 750"/>
              <a:gd name="T82" fmla="*/ 184 w 1026"/>
              <a:gd name="T83" fmla="*/ 328 h 750"/>
              <a:gd name="T84" fmla="*/ 184 w 1026"/>
              <a:gd name="T85" fmla="*/ 179 h 750"/>
              <a:gd name="T86" fmla="*/ 499 w 1026"/>
              <a:gd name="T87" fmla="*/ 0 h 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26" h="750">
                <a:moveTo>
                  <a:pt x="530" y="0"/>
                </a:moveTo>
                <a:lnTo>
                  <a:pt x="560" y="6"/>
                </a:lnTo>
                <a:lnTo>
                  <a:pt x="589" y="21"/>
                </a:lnTo>
                <a:lnTo>
                  <a:pt x="842" y="178"/>
                </a:lnTo>
                <a:lnTo>
                  <a:pt x="842" y="327"/>
                </a:lnTo>
                <a:lnTo>
                  <a:pt x="842" y="331"/>
                </a:lnTo>
                <a:lnTo>
                  <a:pt x="842" y="334"/>
                </a:lnTo>
                <a:lnTo>
                  <a:pt x="842" y="334"/>
                </a:lnTo>
                <a:lnTo>
                  <a:pt x="846" y="349"/>
                </a:lnTo>
                <a:lnTo>
                  <a:pt x="852" y="362"/>
                </a:lnTo>
                <a:lnTo>
                  <a:pt x="863" y="372"/>
                </a:lnTo>
                <a:lnTo>
                  <a:pt x="876" y="375"/>
                </a:lnTo>
                <a:lnTo>
                  <a:pt x="889" y="375"/>
                </a:lnTo>
                <a:lnTo>
                  <a:pt x="903" y="370"/>
                </a:lnTo>
                <a:lnTo>
                  <a:pt x="912" y="366"/>
                </a:lnTo>
                <a:lnTo>
                  <a:pt x="924" y="361"/>
                </a:lnTo>
                <a:lnTo>
                  <a:pt x="938" y="356"/>
                </a:lnTo>
                <a:lnTo>
                  <a:pt x="952" y="352"/>
                </a:lnTo>
                <a:lnTo>
                  <a:pt x="962" y="351"/>
                </a:lnTo>
                <a:lnTo>
                  <a:pt x="983" y="355"/>
                </a:lnTo>
                <a:lnTo>
                  <a:pt x="1000" y="365"/>
                </a:lnTo>
                <a:lnTo>
                  <a:pt x="1013" y="381"/>
                </a:lnTo>
                <a:lnTo>
                  <a:pt x="1022" y="400"/>
                </a:lnTo>
                <a:lnTo>
                  <a:pt x="1026" y="423"/>
                </a:lnTo>
                <a:lnTo>
                  <a:pt x="1022" y="446"/>
                </a:lnTo>
                <a:lnTo>
                  <a:pt x="1013" y="466"/>
                </a:lnTo>
                <a:lnTo>
                  <a:pt x="1000" y="482"/>
                </a:lnTo>
                <a:lnTo>
                  <a:pt x="983" y="492"/>
                </a:lnTo>
                <a:lnTo>
                  <a:pt x="962" y="496"/>
                </a:lnTo>
                <a:lnTo>
                  <a:pt x="952" y="493"/>
                </a:lnTo>
                <a:lnTo>
                  <a:pt x="938" y="491"/>
                </a:lnTo>
                <a:lnTo>
                  <a:pt x="924" y="485"/>
                </a:lnTo>
                <a:lnTo>
                  <a:pt x="912" y="480"/>
                </a:lnTo>
                <a:lnTo>
                  <a:pt x="903" y="476"/>
                </a:lnTo>
                <a:lnTo>
                  <a:pt x="889" y="471"/>
                </a:lnTo>
                <a:lnTo>
                  <a:pt x="876" y="471"/>
                </a:lnTo>
                <a:lnTo>
                  <a:pt x="863" y="475"/>
                </a:lnTo>
                <a:lnTo>
                  <a:pt x="852" y="484"/>
                </a:lnTo>
                <a:lnTo>
                  <a:pt x="844" y="497"/>
                </a:lnTo>
                <a:lnTo>
                  <a:pt x="842" y="514"/>
                </a:lnTo>
                <a:lnTo>
                  <a:pt x="842" y="519"/>
                </a:lnTo>
                <a:lnTo>
                  <a:pt x="842" y="749"/>
                </a:lnTo>
                <a:lnTo>
                  <a:pt x="830" y="749"/>
                </a:lnTo>
                <a:lnTo>
                  <a:pt x="817" y="749"/>
                </a:lnTo>
                <a:lnTo>
                  <a:pt x="806" y="749"/>
                </a:lnTo>
                <a:lnTo>
                  <a:pt x="801" y="749"/>
                </a:lnTo>
                <a:lnTo>
                  <a:pt x="703" y="749"/>
                </a:lnTo>
                <a:lnTo>
                  <a:pt x="692" y="749"/>
                </a:lnTo>
                <a:lnTo>
                  <a:pt x="658" y="750"/>
                </a:lnTo>
                <a:lnTo>
                  <a:pt x="654" y="750"/>
                </a:lnTo>
                <a:lnTo>
                  <a:pt x="644" y="750"/>
                </a:lnTo>
                <a:lnTo>
                  <a:pt x="632" y="750"/>
                </a:lnTo>
                <a:lnTo>
                  <a:pt x="622" y="750"/>
                </a:lnTo>
                <a:lnTo>
                  <a:pt x="618" y="750"/>
                </a:lnTo>
                <a:lnTo>
                  <a:pt x="605" y="746"/>
                </a:lnTo>
                <a:lnTo>
                  <a:pt x="595" y="739"/>
                </a:lnTo>
                <a:lnTo>
                  <a:pt x="593" y="730"/>
                </a:lnTo>
                <a:lnTo>
                  <a:pt x="594" y="724"/>
                </a:lnTo>
                <a:lnTo>
                  <a:pt x="597" y="717"/>
                </a:lnTo>
                <a:lnTo>
                  <a:pt x="598" y="712"/>
                </a:lnTo>
                <a:lnTo>
                  <a:pt x="603" y="703"/>
                </a:lnTo>
                <a:lnTo>
                  <a:pt x="609" y="691"/>
                </a:lnTo>
                <a:lnTo>
                  <a:pt x="612" y="677"/>
                </a:lnTo>
                <a:lnTo>
                  <a:pt x="616" y="662"/>
                </a:lnTo>
                <a:lnTo>
                  <a:pt x="618" y="649"/>
                </a:lnTo>
                <a:lnTo>
                  <a:pt x="615" y="627"/>
                </a:lnTo>
                <a:lnTo>
                  <a:pt x="606" y="607"/>
                </a:lnTo>
                <a:lnTo>
                  <a:pt x="590" y="590"/>
                </a:lnTo>
                <a:lnTo>
                  <a:pt x="572" y="576"/>
                </a:lnTo>
                <a:lnTo>
                  <a:pt x="550" y="568"/>
                </a:lnTo>
                <a:lnTo>
                  <a:pt x="525" y="565"/>
                </a:lnTo>
                <a:lnTo>
                  <a:pt x="500" y="568"/>
                </a:lnTo>
                <a:lnTo>
                  <a:pt x="478" y="576"/>
                </a:lnTo>
                <a:lnTo>
                  <a:pt x="459" y="590"/>
                </a:lnTo>
                <a:lnTo>
                  <a:pt x="444" y="607"/>
                </a:lnTo>
                <a:lnTo>
                  <a:pt x="434" y="627"/>
                </a:lnTo>
                <a:lnTo>
                  <a:pt x="432" y="649"/>
                </a:lnTo>
                <a:lnTo>
                  <a:pt x="433" y="662"/>
                </a:lnTo>
                <a:lnTo>
                  <a:pt x="437" y="677"/>
                </a:lnTo>
                <a:lnTo>
                  <a:pt x="441" y="691"/>
                </a:lnTo>
                <a:lnTo>
                  <a:pt x="446" y="703"/>
                </a:lnTo>
                <a:lnTo>
                  <a:pt x="451" y="712"/>
                </a:lnTo>
                <a:lnTo>
                  <a:pt x="453" y="717"/>
                </a:lnTo>
                <a:lnTo>
                  <a:pt x="455" y="724"/>
                </a:lnTo>
                <a:lnTo>
                  <a:pt x="457" y="730"/>
                </a:lnTo>
                <a:lnTo>
                  <a:pt x="454" y="739"/>
                </a:lnTo>
                <a:lnTo>
                  <a:pt x="445" y="746"/>
                </a:lnTo>
                <a:lnTo>
                  <a:pt x="432" y="750"/>
                </a:lnTo>
                <a:lnTo>
                  <a:pt x="339" y="750"/>
                </a:lnTo>
                <a:lnTo>
                  <a:pt x="216" y="749"/>
                </a:lnTo>
                <a:lnTo>
                  <a:pt x="184" y="749"/>
                </a:lnTo>
                <a:lnTo>
                  <a:pt x="184" y="514"/>
                </a:lnTo>
                <a:lnTo>
                  <a:pt x="184" y="509"/>
                </a:lnTo>
                <a:lnTo>
                  <a:pt x="182" y="493"/>
                </a:lnTo>
                <a:lnTo>
                  <a:pt x="174" y="480"/>
                </a:lnTo>
                <a:lnTo>
                  <a:pt x="163" y="470"/>
                </a:lnTo>
                <a:lnTo>
                  <a:pt x="152" y="466"/>
                </a:lnTo>
                <a:lnTo>
                  <a:pt x="137" y="466"/>
                </a:lnTo>
                <a:lnTo>
                  <a:pt x="123" y="471"/>
                </a:lnTo>
                <a:lnTo>
                  <a:pt x="114" y="475"/>
                </a:lnTo>
                <a:lnTo>
                  <a:pt x="102" y="480"/>
                </a:lnTo>
                <a:lnTo>
                  <a:pt x="88" y="485"/>
                </a:lnTo>
                <a:lnTo>
                  <a:pt x="74" y="489"/>
                </a:lnTo>
                <a:lnTo>
                  <a:pt x="64" y="491"/>
                </a:lnTo>
                <a:lnTo>
                  <a:pt x="44" y="487"/>
                </a:lnTo>
                <a:lnTo>
                  <a:pt x="26" y="476"/>
                </a:lnTo>
                <a:lnTo>
                  <a:pt x="13" y="461"/>
                </a:lnTo>
                <a:lnTo>
                  <a:pt x="4" y="441"/>
                </a:lnTo>
                <a:lnTo>
                  <a:pt x="0" y="419"/>
                </a:lnTo>
                <a:lnTo>
                  <a:pt x="4" y="395"/>
                </a:lnTo>
                <a:lnTo>
                  <a:pt x="13" y="375"/>
                </a:lnTo>
                <a:lnTo>
                  <a:pt x="26" y="360"/>
                </a:lnTo>
                <a:lnTo>
                  <a:pt x="44" y="349"/>
                </a:lnTo>
                <a:lnTo>
                  <a:pt x="64" y="345"/>
                </a:lnTo>
                <a:lnTo>
                  <a:pt x="74" y="348"/>
                </a:lnTo>
                <a:lnTo>
                  <a:pt x="88" y="351"/>
                </a:lnTo>
                <a:lnTo>
                  <a:pt x="102" y="356"/>
                </a:lnTo>
                <a:lnTo>
                  <a:pt x="114" y="361"/>
                </a:lnTo>
                <a:lnTo>
                  <a:pt x="123" y="365"/>
                </a:lnTo>
                <a:lnTo>
                  <a:pt x="137" y="370"/>
                </a:lnTo>
                <a:lnTo>
                  <a:pt x="152" y="370"/>
                </a:lnTo>
                <a:lnTo>
                  <a:pt x="163" y="366"/>
                </a:lnTo>
                <a:lnTo>
                  <a:pt x="174" y="357"/>
                </a:lnTo>
                <a:lnTo>
                  <a:pt x="182" y="344"/>
                </a:lnTo>
                <a:lnTo>
                  <a:pt x="184" y="328"/>
                </a:lnTo>
                <a:lnTo>
                  <a:pt x="184" y="328"/>
                </a:lnTo>
                <a:lnTo>
                  <a:pt x="184" y="326"/>
                </a:lnTo>
                <a:lnTo>
                  <a:pt x="184" y="322"/>
                </a:lnTo>
                <a:lnTo>
                  <a:pt x="184" y="179"/>
                </a:lnTo>
                <a:lnTo>
                  <a:pt x="440" y="21"/>
                </a:lnTo>
                <a:lnTo>
                  <a:pt x="468" y="6"/>
                </a:lnTo>
                <a:lnTo>
                  <a:pt x="499" y="0"/>
                </a:lnTo>
                <a:lnTo>
                  <a:pt x="530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Freeform 2230">
            <a:extLst>
              <a:ext uri="{FF2B5EF4-FFF2-40B4-BE49-F238E27FC236}">
                <a16:creationId xmlns:a16="http://schemas.microsoft.com/office/drawing/2014/main" id="{CF202406-2722-284E-876B-8BE7BCC8859E}"/>
              </a:ext>
            </a:extLst>
          </p:cNvPr>
          <p:cNvSpPr>
            <a:spLocks/>
          </p:cNvSpPr>
          <p:nvPr/>
        </p:nvSpPr>
        <p:spPr bwMode="auto">
          <a:xfrm>
            <a:off x="5131703" y="2487455"/>
            <a:ext cx="2082472" cy="1549751"/>
          </a:xfrm>
          <a:custGeom>
            <a:avLst/>
            <a:gdLst>
              <a:gd name="T0" fmla="*/ 560 w 626"/>
              <a:gd name="T1" fmla="*/ 350 h 750"/>
              <a:gd name="T2" fmla="*/ 601 w 626"/>
              <a:gd name="T3" fmla="*/ 389 h 750"/>
              <a:gd name="T4" fmla="*/ 623 w 626"/>
              <a:gd name="T5" fmla="*/ 440 h 750"/>
              <a:gd name="T6" fmla="*/ 626 w 626"/>
              <a:gd name="T7" fmla="*/ 559 h 750"/>
              <a:gd name="T8" fmla="*/ 410 w 626"/>
              <a:gd name="T9" fmla="*/ 561 h 750"/>
              <a:gd name="T10" fmla="*/ 394 w 626"/>
              <a:gd name="T11" fmla="*/ 563 h 750"/>
              <a:gd name="T12" fmla="*/ 382 w 626"/>
              <a:gd name="T13" fmla="*/ 570 h 750"/>
              <a:gd name="T14" fmla="*/ 374 w 626"/>
              <a:gd name="T15" fmla="*/ 578 h 750"/>
              <a:gd name="T16" fmla="*/ 366 w 626"/>
              <a:gd name="T17" fmla="*/ 601 h 750"/>
              <a:gd name="T18" fmla="*/ 372 w 626"/>
              <a:gd name="T19" fmla="*/ 623 h 750"/>
              <a:gd name="T20" fmla="*/ 385 w 626"/>
              <a:gd name="T21" fmla="*/ 652 h 750"/>
              <a:gd name="T22" fmla="*/ 391 w 626"/>
              <a:gd name="T23" fmla="*/ 680 h 750"/>
              <a:gd name="T24" fmla="*/ 382 w 626"/>
              <a:gd name="T25" fmla="*/ 714 h 750"/>
              <a:gd name="T26" fmla="*/ 357 w 626"/>
              <a:gd name="T27" fmla="*/ 740 h 750"/>
              <a:gd name="T28" fmla="*/ 322 w 626"/>
              <a:gd name="T29" fmla="*/ 750 h 750"/>
              <a:gd name="T30" fmla="*/ 287 w 626"/>
              <a:gd name="T31" fmla="*/ 740 h 750"/>
              <a:gd name="T32" fmla="*/ 262 w 626"/>
              <a:gd name="T33" fmla="*/ 714 h 750"/>
              <a:gd name="T34" fmla="*/ 252 w 626"/>
              <a:gd name="T35" fmla="*/ 680 h 750"/>
              <a:gd name="T36" fmla="*/ 259 w 626"/>
              <a:gd name="T37" fmla="*/ 652 h 750"/>
              <a:gd name="T38" fmla="*/ 272 w 626"/>
              <a:gd name="T39" fmla="*/ 623 h 750"/>
              <a:gd name="T40" fmla="*/ 277 w 626"/>
              <a:gd name="T41" fmla="*/ 601 h 750"/>
              <a:gd name="T42" fmla="*/ 266 w 626"/>
              <a:gd name="T43" fmla="*/ 578 h 750"/>
              <a:gd name="T44" fmla="*/ 238 w 626"/>
              <a:gd name="T45" fmla="*/ 563 h 750"/>
              <a:gd name="T46" fmla="*/ 233 w 626"/>
              <a:gd name="T47" fmla="*/ 561 h 750"/>
              <a:gd name="T48" fmla="*/ 228 w 626"/>
              <a:gd name="T49" fmla="*/ 559 h 750"/>
              <a:gd name="T50" fmla="*/ 0 w 626"/>
              <a:gd name="T51" fmla="*/ 528 h 750"/>
              <a:gd name="T52" fmla="*/ 0 w 626"/>
              <a:gd name="T53" fmla="*/ 325 h 750"/>
              <a:gd name="T54" fmla="*/ 0 w 626"/>
              <a:gd name="T55" fmla="*/ 320 h 750"/>
              <a:gd name="T56" fmla="*/ 4 w 626"/>
              <a:gd name="T57" fmla="*/ 308 h 750"/>
              <a:gd name="T58" fmla="*/ 10 w 626"/>
              <a:gd name="T59" fmla="*/ 301 h 750"/>
              <a:gd name="T60" fmla="*/ 18 w 626"/>
              <a:gd name="T61" fmla="*/ 300 h 750"/>
              <a:gd name="T62" fmla="*/ 26 w 626"/>
              <a:gd name="T63" fmla="*/ 301 h 750"/>
              <a:gd name="T64" fmla="*/ 34 w 626"/>
              <a:gd name="T65" fmla="*/ 305 h 750"/>
              <a:gd name="T66" fmla="*/ 56 w 626"/>
              <a:gd name="T67" fmla="*/ 314 h 750"/>
              <a:gd name="T68" fmla="*/ 84 w 626"/>
              <a:gd name="T69" fmla="*/ 324 h 750"/>
              <a:gd name="T70" fmla="*/ 119 w 626"/>
              <a:gd name="T71" fmla="*/ 321 h 750"/>
              <a:gd name="T72" fmla="*/ 156 w 626"/>
              <a:gd name="T73" fmla="*/ 297 h 750"/>
              <a:gd name="T74" fmla="*/ 178 w 626"/>
              <a:gd name="T75" fmla="*/ 257 h 750"/>
              <a:gd name="T76" fmla="*/ 178 w 626"/>
              <a:gd name="T77" fmla="*/ 207 h 750"/>
              <a:gd name="T78" fmla="*/ 156 w 626"/>
              <a:gd name="T79" fmla="*/ 166 h 750"/>
              <a:gd name="T80" fmla="*/ 119 w 626"/>
              <a:gd name="T81" fmla="*/ 142 h 750"/>
              <a:gd name="T82" fmla="*/ 84 w 626"/>
              <a:gd name="T83" fmla="*/ 140 h 750"/>
              <a:gd name="T84" fmla="*/ 56 w 626"/>
              <a:gd name="T85" fmla="*/ 148 h 750"/>
              <a:gd name="T86" fmla="*/ 34 w 626"/>
              <a:gd name="T87" fmla="*/ 157 h 750"/>
              <a:gd name="T88" fmla="*/ 23 w 626"/>
              <a:gd name="T89" fmla="*/ 163 h 750"/>
              <a:gd name="T90" fmla="*/ 14 w 626"/>
              <a:gd name="T91" fmla="*/ 163 h 750"/>
              <a:gd name="T92" fmla="*/ 6 w 626"/>
              <a:gd name="T93" fmla="*/ 159 h 750"/>
              <a:gd name="T94" fmla="*/ 1 w 626"/>
              <a:gd name="T95" fmla="*/ 149 h 750"/>
              <a:gd name="T96" fmla="*/ 0 w 626"/>
              <a:gd name="T97" fmla="*/ 142 h 750"/>
              <a:gd name="T98" fmla="*/ 0 w 626"/>
              <a:gd name="T99" fmla="*/ 0 h 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26" h="750">
                <a:moveTo>
                  <a:pt x="0" y="0"/>
                </a:moveTo>
                <a:lnTo>
                  <a:pt x="560" y="350"/>
                </a:lnTo>
                <a:lnTo>
                  <a:pt x="582" y="368"/>
                </a:lnTo>
                <a:lnTo>
                  <a:pt x="601" y="389"/>
                </a:lnTo>
                <a:lnTo>
                  <a:pt x="615" y="414"/>
                </a:lnTo>
                <a:lnTo>
                  <a:pt x="623" y="440"/>
                </a:lnTo>
                <a:lnTo>
                  <a:pt x="626" y="469"/>
                </a:lnTo>
                <a:lnTo>
                  <a:pt x="626" y="559"/>
                </a:lnTo>
                <a:lnTo>
                  <a:pt x="417" y="559"/>
                </a:lnTo>
                <a:lnTo>
                  <a:pt x="410" y="561"/>
                </a:lnTo>
                <a:lnTo>
                  <a:pt x="402" y="562"/>
                </a:lnTo>
                <a:lnTo>
                  <a:pt x="394" y="563"/>
                </a:lnTo>
                <a:lnTo>
                  <a:pt x="387" y="566"/>
                </a:lnTo>
                <a:lnTo>
                  <a:pt x="382" y="570"/>
                </a:lnTo>
                <a:lnTo>
                  <a:pt x="378" y="574"/>
                </a:lnTo>
                <a:lnTo>
                  <a:pt x="374" y="578"/>
                </a:lnTo>
                <a:lnTo>
                  <a:pt x="369" y="589"/>
                </a:lnTo>
                <a:lnTo>
                  <a:pt x="366" y="601"/>
                </a:lnTo>
                <a:lnTo>
                  <a:pt x="368" y="612"/>
                </a:lnTo>
                <a:lnTo>
                  <a:pt x="372" y="623"/>
                </a:lnTo>
                <a:lnTo>
                  <a:pt x="378" y="636"/>
                </a:lnTo>
                <a:lnTo>
                  <a:pt x="385" y="652"/>
                </a:lnTo>
                <a:lnTo>
                  <a:pt x="390" y="668"/>
                </a:lnTo>
                <a:lnTo>
                  <a:pt x="391" y="680"/>
                </a:lnTo>
                <a:lnTo>
                  <a:pt x="389" y="697"/>
                </a:lnTo>
                <a:lnTo>
                  <a:pt x="382" y="714"/>
                </a:lnTo>
                <a:lnTo>
                  <a:pt x="372" y="728"/>
                </a:lnTo>
                <a:lnTo>
                  <a:pt x="357" y="740"/>
                </a:lnTo>
                <a:lnTo>
                  <a:pt x="340" y="748"/>
                </a:lnTo>
                <a:lnTo>
                  <a:pt x="322" y="750"/>
                </a:lnTo>
                <a:lnTo>
                  <a:pt x="304" y="748"/>
                </a:lnTo>
                <a:lnTo>
                  <a:pt x="287" y="740"/>
                </a:lnTo>
                <a:lnTo>
                  <a:pt x="273" y="728"/>
                </a:lnTo>
                <a:lnTo>
                  <a:pt x="262" y="714"/>
                </a:lnTo>
                <a:lnTo>
                  <a:pt x="255" y="697"/>
                </a:lnTo>
                <a:lnTo>
                  <a:pt x="252" y="680"/>
                </a:lnTo>
                <a:lnTo>
                  <a:pt x="255" y="668"/>
                </a:lnTo>
                <a:lnTo>
                  <a:pt x="259" y="652"/>
                </a:lnTo>
                <a:lnTo>
                  <a:pt x="266" y="636"/>
                </a:lnTo>
                <a:lnTo>
                  <a:pt x="272" y="623"/>
                </a:lnTo>
                <a:lnTo>
                  <a:pt x="276" y="612"/>
                </a:lnTo>
                <a:lnTo>
                  <a:pt x="277" y="601"/>
                </a:lnTo>
                <a:lnTo>
                  <a:pt x="275" y="588"/>
                </a:lnTo>
                <a:lnTo>
                  <a:pt x="266" y="578"/>
                </a:lnTo>
                <a:lnTo>
                  <a:pt x="254" y="568"/>
                </a:lnTo>
                <a:lnTo>
                  <a:pt x="238" y="563"/>
                </a:lnTo>
                <a:lnTo>
                  <a:pt x="222" y="561"/>
                </a:lnTo>
                <a:lnTo>
                  <a:pt x="233" y="561"/>
                </a:lnTo>
                <a:lnTo>
                  <a:pt x="233" y="561"/>
                </a:lnTo>
                <a:lnTo>
                  <a:pt x="228" y="559"/>
                </a:lnTo>
                <a:lnTo>
                  <a:pt x="0" y="559"/>
                </a:lnTo>
                <a:lnTo>
                  <a:pt x="0" y="528"/>
                </a:lnTo>
                <a:lnTo>
                  <a:pt x="0" y="516"/>
                </a:lnTo>
                <a:lnTo>
                  <a:pt x="0" y="325"/>
                </a:lnTo>
                <a:lnTo>
                  <a:pt x="0" y="321"/>
                </a:lnTo>
                <a:lnTo>
                  <a:pt x="0" y="320"/>
                </a:lnTo>
                <a:lnTo>
                  <a:pt x="1" y="313"/>
                </a:lnTo>
                <a:lnTo>
                  <a:pt x="4" y="308"/>
                </a:lnTo>
                <a:lnTo>
                  <a:pt x="6" y="304"/>
                </a:lnTo>
                <a:lnTo>
                  <a:pt x="10" y="301"/>
                </a:lnTo>
                <a:lnTo>
                  <a:pt x="14" y="300"/>
                </a:lnTo>
                <a:lnTo>
                  <a:pt x="18" y="300"/>
                </a:lnTo>
                <a:lnTo>
                  <a:pt x="22" y="300"/>
                </a:lnTo>
                <a:lnTo>
                  <a:pt x="26" y="301"/>
                </a:lnTo>
                <a:lnTo>
                  <a:pt x="29" y="303"/>
                </a:lnTo>
                <a:lnTo>
                  <a:pt x="34" y="305"/>
                </a:lnTo>
                <a:lnTo>
                  <a:pt x="43" y="309"/>
                </a:lnTo>
                <a:lnTo>
                  <a:pt x="56" y="314"/>
                </a:lnTo>
                <a:lnTo>
                  <a:pt x="69" y="320"/>
                </a:lnTo>
                <a:lnTo>
                  <a:pt x="84" y="324"/>
                </a:lnTo>
                <a:lnTo>
                  <a:pt x="97" y="325"/>
                </a:lnTo>
                <a:lnTo>
                  <a:pt x="119" y="321"/>
                </a:lnTo>
                <a:lnTo>
                  <a:pt x="139" y="312"/>
                </a:lnTo>
                <a:lnTo>
                  <a:pt x="156" y="297"/>
                </a:lnTo>
                <a:lnTo>
                  <a:pt x="169" y="279"/>
                </a:lnTo>
                <a:lnTo>
                  <a:pt x="178" y="257"/>
                </a:lnTo>
                <a:lnTo>
                  <a:pt x="180" y="232"/>
                </a:lnTo>
                <a:lnTo>
                  <a:pt x="178" y="207"/>
                </a:lnTo>
                <a:lnTo>
                  <a:pt x="169" y="185"/>
                </a:lnTo>
                <a:lnTo>
                  <a:pt x="156" y="166"/>
                </a:lnTo>
                <a:lnTo>
                  <a:pt x="139" y="151"/>
                </a:lnTo>
                <a:lnTo>
                  <a:pt x="119" y="142"/>
                </a:lnTo>
                <a:lnTo>
                  <a:pt x="97" y="139"/>
                </a:lnTo>
                <a:lnTo>
                  <a:pt x="84" y="140"/>
                </a:lnTo>
                <a:lnTo>
                  <a:pt x="69" y="144"/>
                </a:lnTo>
                <a:lnTo>
                  <a:pt x="56" y="148"/>
                </a:lnTo>
                <a:lnTo>
                  <a:pt x="43" y="153"/>
                </a:lnTo>
                <a:lnTo>
                  <a:pt x="34" y="157"/>
                </a:lnTo>
                <a:lnTo>
                  <a:pt x="29" y="160"/>
                </a:lnTo>
                <a:lnTo>
                  <a:pt x="23" y="163"/>
                </a:lnTo>
                <a:lnTo>
                  <a:pt x="18" y="163"/>
                </a:lnTo>
                <a:lnTo>
                  <a:pt x="14" y="163"/>
                </a:lnTo>
                <a:lnTo>
                  <a:pt x="10" y="161"/>
                </a:lnTo>
                <a:lnTo>
                  <a:pt x="6" y="159"/>
                </a:lnTo>
                <a:lnTo>
                  <a:pt x="4" y="155"/>
                </a:lnTo>
                <a:lnTo>
                  <a:pt x="1" y="149"/>
                </a:lnTo>
                <a:lnTo>
                  <a:pt x="0" y="143"/>
                </a:lnTo>
                <a:lnTo>
                  <a:pt x="0" y="142"/>
                </a:lnTo>
                <a:lnTo>
                  <a:pt x="0" y="136"/>
                </a:lnTo>
                <a:lnTo>
                  <a:pt x="0" y="0"/>
                </a:lnTo>
                <a:close/>
              </a:path>
            </a:pathLst>
          </a:custGeom>
          <a:solidFill>
            <a:srgbClr val="B1FFE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2242">
            <a:extLst>
              <a:ext uri="{FF2B5EF4-FFF2-40B4-BE49-F238E27FC236}">
                <a16:creationId xmlns:a16="http://schemas.microsoft.com/office/drawing/2014/main" id="{2069AF24-6D04-2E45-8FB5-4147D6BF23A4}"/>
              </a:ext>
            </a:extLst>
          </p:cNvPr>
          <p:cNvSpPr>
            <a:spLocks/>
          </p:cNvSpPr>
          <p:nvPr/>
        </p:nvSpPr>
        <p:spPr bwMode="auto">
          <a:xfrm>
            <a:off x="835135" y="2456788"/>
            <a:ext cx="2111162" cy="1576819"/>
          </a:xfrm>
          <a:custGeom>
            <a:avLst/>
            <a:gdLst>
              <a:gd name="T0" fmla="*/ 624 w 624"/>
              <a:gd name="T1" fmla="*/ 130 h 735"/>
              <a:gd name="T2" fmla="*/ 624 w 624"/>
              <a:gd name="T3" fmla="*/ 137 h 735"/>
              <a:gd name="T4" fmla="*/ 622 w 624"/>
              <a:gd name="T5" fmla="*/ 149 h 735"/>
              <a:gd name="T6" fmla="*/ 615 w 624"/>
              <a:gd name="T7" fmla="*/ 155 h 735"/>
              <a:gd name="T8" fmla="*/ 606 w 624"/>
              <a:gd name="T9" fmla="*/ 158 h 735"/>
              <a:gd name="T10" fmla="*/ 596 w 624"/>
              <a:gd name="T11" fmla="*/ 154 h 735"/>
              <a:gd name="T12" fmla="*/ 581 w 624"/>
              <a:gd name="T13" fmla="*/ 147 h 735"/>
              <a:gd name="T14" fmla="*/ 555 w 624"/>
              <a:gd name="T15" fmla="*/ 138 h 735"/>
              <a:gd name="T16" fmla="*/ 529 w 624"/>
              <a:gd name="T17" fmla="*/ 133 h 735"/>
              <a:gd name="T18" fmla="*/ 486 w 624"/>
              <a:gd name="T19" fmla="*/ 145 h 735"/>
              <a:gd name="T20" fmla="*/ 456 w 624"/>
              <a:gd name="T21" fmla="*/ 179 h 735"/>
              <a:gd name="T22" fmla="*/ 444 w 624"/>
              <a:gd name="T23" fmla="*/ 226 h 735"/>
              <a:gd name="T24" fmla="*/ 456 w 624"/>
              <a:gd name="T25" fmla="*/ 273 h 735"/>
              <a:gd name="T26" fmla="*/ 486 w 624"/>
              <a:gd name="T27" fmla="*/ 306 h 735"/>
              <a:gd name="T28" fmla="*/ 529 w 624"/>
              <a:gd name="T29" fmla="*/ 319 h 735"/>
              <a:gd name="T30" fmla="*/ 555 w 624"/>
              <a:gd name="T31" fmla="*/ 314 h 735"/>
              <a:gd name="T32" fmla="*/ 581 w 624"/>
              <a:gd name="T33" fmla="*/ 303 h 735"/>
              <a:gd name="T34" fmla="*/ 596 w 624"/>
              <a:gd name="T35" fmla="*/ 297 h 735"/>
              <a:gd name="T36" fmla="*/ 604 w 624"/>
              <a:gd name="T37" fmla="*/ 294 h 735"/>
              <a:gd name="T38" fmla="*/ 611 w 624"/>
              <a:gd name="T39" fmla="*/ 294 h 735"/>
              <a:gd name="T40" fmla="*/ 618 w 624"/>
              <a:gd name="T41" fmla="*/ 298 h 735"/>
              <a:gd name="T42" fmla="*/ 623 w 624"/>
              <a:gd name="T43" fmla="*/ 307 h 735"/>
              <a:gd name="T44" fmla="*/ 624 w 624"/>
              <a:gd name="T45" fmla="*/ 315 h 735"/>
              <a:gd name="T46" fmla="*/ 624 w 624"/>
              <a:gd name="T47" fmla="*/ 510 h 735"/>
              <a:gd name="T48" fmla="*/ 407 w 624"/>
              <a:gd name="T49" fmla="*/ 555 h 735"/>
              <a:gd name="T50" fmla="*/ 402 w 624"/>
              <a:gd name="T51" fmla="*/ 555 h 735"/>
              <a:gd name="T52" fmla="*/ 371 w 624"/>
              <a:gd name="T53" fmla="*/ 566 h 735"/>
              <a:gd name="T54" fmla="*/ 357 w 624"/>
              <a:gd name="T55" fmla="*/ 595 h 735"/>
              <a:gd name="T56" fmla="*/ 364 w 624"/>
              <a:gd name="T57" fmla="*/ 617 h 735"/>
              <a:gd name="T58" fmla="*/ 376 w 624"/>
              <a:gd name="T59" fmla="*/ 646 h 735"/>
              <a:gd name="T60" fmla="*/ 382 w 624"/>
              <a:gd name="T61" fmla="*/ 674 h 735"/>
              <a:gd name="T62" fmla="*/ 369 w 624"/>
              <a:gd name="T63" fmla="*/ 710 h 735"/>
              <a:gd name="T64" fmla="*/ 335 w 624"/>
              <a:gd name="T65" fmla="*/ 731 h 735"/>
              <a:gd name="T66" fmla="*/ 291 w 624"/>
              <a:gd name="T67" fmla="*/ 731 h 735"/>
              <a:gd name="T68" fmla="*/ 257 w 624"/>
              <a:gd name="T69" fmla="*/ 710 h 735"/>
              <a:gd name="T70" fmla="*/ 244 w 624"/>
              <a:gd name="T71" fmla="*/ 674 h 735"/>
              <a:gd name="T72" fmla="*/ 250 w 624"/>
              <a:gd name="T73" fmla="*/ 646 h 735"/>
              <a:gd name="T74" fmla="*/ 263 w 624"/>
              <a:gd name="T75" fmla="*/ 617 h 735"/>
              <a:gd name="T76" fmla="*/ 268 w 624"/>
              <a:gd name="T77" fmla="*/ 595 h 735"/>
              <a:gd name="T78" fmla="*/ 258 w 624"/>
              <a:gd name="T79" fmla="*/ 569 h 735"/>
              <a:gd name="T80" fmla="*/ 236 w 624"/>
              <a:gd name="T81" fmla="*/ 556 h 735"/>
              <a:gd name="T82" fmla="*/ 219 w 624"/>
              <a:gd name="T83" fmla="*/ 555 h 735"/>
              <a:gd name="T84" fmla="*/ 0 w 624"/>
              <a:gd name="T85" fmla="*/ 555 h 735"/>
              <a:gd name="T86" fmla="*/ 3 w 624"/>
              <a:gd name="T87" fmla="*/ 438 h 735"/>
              <a:gd name="T88" fmla="*/ 25 w 624"/>
              <a:gd name="T89" fmla="*/ 387 h 735"/>
              <a:gd name="T90" fmla="*/ 65 w 624"/>
              <a:gd name="T91" fmla="*/ 348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24" h="735">
                <a:moveTo>
                  <a:pt x="624" y="0"/>
                </a:moveTo>
                <a:lnTo>
                  <a:pt x="624" y="130"/>
                </a:lnTo>
                <a:lnTo>
                  <a:pt x="624" y="136"/>
                </a:lnTo>
                <a:lnTo>
                  <a:pt x="624" y="137"/>
                </a:lnTo>
                <a:lnTo>
                  <a:pt x="623" y="144"/>
                </a:lnTo>
                <a:lnTo>
                  <a:pt x="622" y="149"/>
                </a:lnTo>
                <a:lnTo>
                  <a:pt x="619" y="153"/>
                </a:lnTo>
                <a:lnTo>
                  <a:pt x="615" y="155"/>
                </a:lnTo>
                <a:lnTo>
                  <a:pt x="611" y="157"/>
                </a:lnTo>
                <a:lnTo>
                  <a:pt x="606" y="158"/>
                </a:lnTo>
                <a:lnTo>
                  <a:pt x="601" y="157"/>
                </a:lnTo>
                <a:lnTo>
                  <a:pt x="596" y="154"/>
                </a:lnTo>
                <a:lnTo>
                  <a:pt x="592" y="151"/>
                </a:lnTo>
                <a:lnTo>
                  <a:pt x="581" y="147"/>
                </a:lnTo>
                <a:lnTo>
                  <a:pt x="569" y="142"/>
                </a:lnTo>
                <a:lnTo>
                  <a:pt x="555" y="138"/>
                </a:lnTo>
                <a:lnTo>
                  <a:pt x="541" y="134"/>
                </a:lnTo>
                <a:lnTo>
                  <a:pt x="529" y="133"/>
                </a:lnTo>
                <a:lnTo>
                  <a:pt x="507" y="136"/>
                </a:lnTo>
                <a:lnTo>
                  <a:pt x="486" y="145"/>
                </a:lnTo>
                <a:lnTo>
                  <a:pt x="469" y="161"/>
                </a:lnTo>
                <a:lnTo>
                  <a:pt x="456" y="179"/>
                </a:lnTo>
                <a:lnTo>
                  <a:pt x="448" y="201"/>
                </a:lnTo>
                <a:lnTo>
                  <a:pt x="444" y="226"/>
                </a:lnTo>
                <a:lnTo>
                  <a:pt x="448" y="251"/>
                </a:lnTo>
                <a:lnTo>
                  <a:pt x="456" y="273"/>
                </a:lnTo>
                <a:lnTo>
                  <a:pt x="469" y="291"/>
                </a:lnTo>
                <a:lnTo>
                  <a:pt x="486" y="306"/>
                </a:lnTo>
                <a:lnTo>
                  <a:pt x="507" y="315"/>
                </a:lnTo>
                <a:lnTo>
                  <a:pt x="529" y="319"/>
                </a:lnTo>
                <a:lnTo>
                  <a:pt x="541" y="318"/>
                </a:lnTo>
                <a:lnTo>
                  <a:pt x="555" y="314"/>
                </a:lnTo>
                <a:lnTo>
                  <a:pt x="569" y="308"/>
                </a:lnTo>
                <a:lnTo>
                  <a:pt x="581" y="303"/>
                </a:lnTo>
                <a:lnTo>
                  <a:pt x="592" y="299"/>
                </a:lnTo>
                <a:lnTo>
                  <a:pt x="596" y="297"/>
                </a:lnTo>
                <a:lnTo>
                  <a:pt x="600" y="295"/>
                </a:lnTo>
                <a:lnTo>
                  <a:pt x="604" y="294"/>
                </a:lnTo>
                <a:lnTo>
                  <a:pt x="607" y="294"/>
                </a:lnTo>
                <a:lnTo>
                  <a:pt x="611" y="294"/>
                </a:lnTo>
                <a:lnTo>
                  <a:pt x="615" y="295"/>
                </a:lnTo>
                <a:lnTo>
                  <a:pt x="618" y="298"/>
                </a:lnTo>
                <a:lnTo>
                  <a:pt x="622" y="302"/>
                </a:lnTo>
                <a:lnTo>
                  <a:pt x="623" y="307"/>
                </a:lnTo>
                <a:lnTo>
                  <a:pt x="624" y="314"/>
                </a:lnTo>
                <a:lnTo>
                  <a:pt x="624" y="315"/>
                </a:lnTo>
                <a:lnTo>
                  <a:pt x="624" y="319"/>
                </a:lnTo>
                <a:lnTo>
                  <a:pt x="624" y="510"/>
                </a:lnTo>
                <a:lnTo>
                  <a:pt x="624" y="555"/>
                </a:lnTo>
                <a:lnTo>
                  <a:pt x="407" y="555"/>
                </a:lnTo>
                <a:lnTo>
                  <a:pt x="403" y="555"/>
                </a:lnTo>
                <a:lnTo>
                  <a:pt x="402" y="555"/>
                </a:lnTo>
                <a:lnTo>
                  <a:pt x="384" y="559"/>
                </a:lnTo>
                <a:lnTo>
                  <a:pt x="371" y="566"/>
                </a:lnTo>
                <a:lnTo>
                  <a:pt x="361" y="579"/>
                </a:lnTo>
                <a:lnTo>
                  <a:pt x="357" y="595"/>
                </a:lnTo>
                <a:lnTo>
                  <a:pt x="359" y="606"/>
                </a:lnTo>
                <a:lnTo>
                  <a:pt x="364" y="617"/>
                </a:lnTo>
                <a:lnTo>
                  <a:pt x="369" y="631"/>
                </a:lnTo>
                <a:lnTo>
                  <a:pt x="376" y="646"/>
                </a:lnTo>
                <a:lnTo>
                  <a:pt x="381" y="662"/>
                </a:lnTo>
                <a:lnTo>
                  <a:pt x="382" y="674"/>
                </a:lnTo>
                <a:lnTo>
                  <a:pt x="378" y="693"/>
                </a:lnTo>
                <a:lnTo>
                  <a:pt x="369" y="710"/>
                </a:lnTo>
                <a:lnTo>
                  <a:pt x="353" y="723"/>
                </a:lnTo>
                <a:lnTo>
                  <a:pt x="335" y="731"/>
                </a:lnTo>
                <a:lnTo>
                  <a:pt x="313" y="735"/>
                </a:lnTo>
                <a:lnTo>
                  <a:pt x="291" y="731"/>
                </a:lnTo>
                <a:lnTo>
                  <a:pt x="272" y="723"/>
                </a:lnTo>
                <a:lnTo>
                  <a:pt x="257" y="710"/>
                </a:lnTo>
                <a:lnTo>
                  <a:pt x="247" y="693"/>
                </a:lnTo>
                <a:lnTo>
                  <a:pt x="244" y="674"/>
                </a:lnTo>
                <a:lnTo>
                  <a:pt x="246" y="662"/>
                </a:lnTo>
                <a:lnTo>
                  <a:pt x="250" y="646"/>
                </a:lnTo>
                <a:lnTo>
                  <a:pt x="257" y="631"/>
                </a:lnTo>
                <a:lnTo>
                  <a:pt x="263" y="617"/>
                </a:lnTo>
                <a:lnTo>
                  <a:pt x="267" y="606"/>
                </a:lnTo>
                <a:lnTo>
                  <a:pt x="268" y="595"/>
                </a:lnTo>
                <a:lnTo>
                  <a:pt x="266" y="581"/>
                </a:lnTo>
                <a:lnTo>
                  <a:pt x="258" y="569"/>
                </a:lnTo>
                <a:lnTo>
                  <a:pt x="247" y="561"/>
                </a:lnTo>
                <a:lnTo>
                  <a:pt x="236" y="556"/>
                </a:lnTo>
                <a:lnTo>
                  <a:pt x="228" y="555"/>
                </a:lnTo>
                <a:lnTo>
                  <a:pt x="219" y="555"/>
                </a:lnTo>
                <a:lnTo>
                  <a:pt x="203" y="555"/>
                </a:lnTo>
                <a:lnTo>
                  <a:pt x="0" y="555"/>
                </a:lnTo>
                <a:lnTo>
                  <a:pt x="0" y="467"/>
                </a:lnTo>
                <a:lnTo>
                  <a:pt x="3" y="438"/>
                </a:lnTo>
                <a:lnTo>
                  <a:pt x="11" y="412"/>
                </a:lnTo>
                <a:lnTo>
                  <a:pt x="25" y="387"/>
                </a:lnTo>
                <a:lnTo>
                  <a:pt x="43" y="366"/>
                </a:lnTo>
                <a:lnTo>
                  <a:pt x="65" y="348"/>
                </a:lnTo>
                <a:lnTo>
                  <a:pt x="624" y="0"/>
                </a:lnTo>
                <a:close/>
              </a:path>
            </a:pathLst>
          </a:custGeom>
          <a:solidFill>
            <a:srgbClr val="B1FFE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C015D84-AC25-D64E-9354-B103FCEE84B7}"/>
              </a:ext>
            </a:extLst>
          </p:cNvPr>
          <p:cNvSpPr/>
          <p:nvPr/>
        </p:nvSpPr>
        <p:spPr>
          <a:xfrm>
            <a:off x="251519" y="5192032"/>
            <a:ext cx="3384377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fr-FR" b="1" dirty="0"/>
              <a:t>Sujet symptomatique</a:t>
            </a:r>
            <a:r>
              <a:rPr lang="fr-FR" dirty="0"/>
              <a:t> : </a:t>
            </a:r>
          </a:p>
          <a:p>
            <a:pPr lvl="1"/>
            <a:r>
              <a:rPr lang="fr-FR" b="1" dirty="0"/>
              <a:t>10 j</a:t>
            </a:r>
            <a:r>
              <a:rPr lang="fr-FR" dirty="0"/>
              <a:t> après la date du début des symptômes et en l’absence de symptômes aigus depuis 72 h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2308636-24F1-5C42-A416-264188F64BC4}"/>
              </a:ext>
            </a:extLst>
          </p:cNvPr>
          <p:cNvSpPr/>
          <p:nvPr/>
        </p:nvSpPr>
        <p:spPr>
          <a:xfrm>
            <a:off x="4618921" y="5301208"/>
            <a:ext cx="29774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b="1" dirty="0"/>
              <a:t>Sujet asymptomatique</a:t>
            </a:r>
            <a:r>
              <a:rPr lang="fr-FR" dirty="0"/>
              <a:t> : </a:t>
            </a:r>
            <a:r>
              <a:rPr lang="fr-FR" b="1" dirty="0"/>
              <a:t>10 j </a:t>
            </a:r>
            <a:r>
              <a:rPr lang="fr-FR" dirty="0"/>
              <a:t>à partir de la</a:t>
            </a:r>
          </a:p>
          <a:p>
            <a:pPr lvl="1"/>
            <a:r>
              <a:rPr lang="fr-FR" dirty="0"/>
              <a:t> date du prélèvement </a:t>
            </a:r>
          </a:p>
        </p:txBody>
      </p:sp>
      <p:sp>
        <p:nvSpPr>
          <p:cNvPr id="24" name="Titre 1"/>
          <p:cNvSpPr txBox="1">
            <a:spLocks/>
          </p:cNvSpPr>
          <p:nvPr/>
        </p:nvSpPr>
        <p:spPr>
          <a:xfrm>
            <a:off x="-984189" y="404664"/>
            <a:ext cx="11017092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CAT devant des cas groupés </a:t>
            </a:r>
          </a:p>
          <a:p>
            <a:r>
              <a:rPr lang="fr-FR" dirty="0"/>
              <a:t>dans une classe (2)</a:t>
            </a:r>
          </a:p>
        </p:txBody>
      </p:sp>
    </p:spTree>
    <p:extLst>
      <p:ext uri="{BB962C8B-B14F-4D97-AF65-F5344CB8AC3E}">
        <p14:creationId xmlns:p14="http://schemas.microsoft.com/office/powerpoint/2010/main" val="250800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518864" y="188640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CAT devant des cas groupés </a:t>
            </a:r>
          </a:p>
          <a:p>
            <a:r>
              <a:rPr lang="fr-FR" dirty="0"/>
              <a:t>dans au moins 3 classes différentes (1) 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DE323198-CD1F-4EE8-8058-D400714A0CF7}"/>
              </a:ext>
            </a:extLst>
          </p:cNvPr>
          <p:cNvSpPr/>
          <p:nvPr/>
        </p:nvSpPr>
        <p:spPr>
          <a:xfrm>
            <a:off x="539552" y="2521974"/>
            <a:ext cx="8323444" cy="4637452"/>
          </a:xfrm>
          <a:prstGeom prst="arc">
            <a:avLst>
              <a:gd name="adj1" fmla="val 11123997"/>
              <a:gd name="adj2" fmla="val 21401915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" name="Straight Connector 37">
            <a:extLst>
              <a:ext uri="{FF2B5EF4-FFF2-40B4-BE49-F238E27FC236}">
                <a16:creationId xmlns:a16="http://schemas.microsoft.com/office/drawing/2014/main" id="{FE7FED4E-0130-4141-B5A7-A773BD3013C4}"/>
              </a:ext>
            </a:extLst>
          </p:cNvPr>
          <p:cNvCxnSpPr>
            <a:endCxn id="10" idx="5"/>
          </p:cNvCxnSpPr>
          <p:nvPr/>
        </p:nvCxnSpPr>
        <p:spPr>
          <a:xfrm flipH="1" flipV="1">
            <a:off x="3419827" y="3719403"/>
            <a:ext cx="777446" cy="61338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39">
            <a:extLst>
              <a:ext uri="{FF2B5EF4-FFF2-40B4-BE49-F238E27FC236}">
                <a16:creationId xmlns:a16="http://schemas.microsoft.com/office/drawing/2014/main" id="{407D6C43-CCBF-4A43-B5F3-1FB19F960BFF}"/>
              </a:ext>
            </a:extLst>
          </p:cNvPr>
          <p:cNvCxnSpPr/>
          <p:nvPr/>
        </p:nvCxnSpPr>
        <p:spPr>
          <a:xfrm flipV="1">
            <a:off x="5539199" y="3794936"/>
            <a:ext cx="744331" cy="454532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43">
            <a:extLst>
              <a:ext uri="{FF2B5EF4-FFF2-40B4-BE49-F238E27FC236}">
                <a16:creationId xmlns:a16="http://schemas.microsoft.com/office/drawing/2014/main" id="{9E907C50-3D3A-4B5D-A372-B45278AD4E86}"/>
              </a:ext>
            </a:extLst>
          </p:cNvPr>
          <p:cNvCxnSpPr/>
          <p:nvPr/>
        </p:nvCxnSpPr>
        <p:spPr>
          <a:xfrm flipH="1">
            <a:off x="1875266" y="5384735"/>
            <a:ext cx="941983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5">
            <a:extLst>
              <a:ext uri="{FF2B5EF4-FFF2-40B4-BE49-F238E27FC236}">
                <a16:creationId xmlns:a16="http://schemas.microsoft.com/office/drawing/2014/main" id="{F04EA2DB-6D15-42AD-BFC5-2B1A13954020}"/>
              </a:ext>
            </a:extLst>
          </p:cNvPr>
          <p:cNvCxnSpPr/>
          <p:nvPr/>
        </p:nvCxnSpPr>
        <p:spPr>
          <a:xfrm>
            <a:off x="6562523" y="5383419"/>
            <a:ext cx="820993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11">
            <a:extLst>
              <a:ext uri="{FF2B5EF4-FFF2-40B4-BE49-F238E27FC236}">
                <a16:creationId xmlns:a16="http://schemas.microsoft.com/office/drawing/2014/main" id="{73BB1C9B-C0C3-42C2-8547-A5E1D00E7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304" y="4207098"/>
            <a:ext cx="1800200" cy="2356988"/>
          </a:xfrm>
          <a:prstGeom prst="ellipse">
            <a:avLst/>
          </a:prstGeom>
          <a:solidFill>
            <a:srgbClr val="EE3A3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Oval 20">
            <a:extLst>
              <a:ext uri="{FF2B5EF4-FFF2-40B4-BE49-F238E27FC236}">
                <a16:creationId xmlns:a16="http://schemas.microsoft.com/office/drawing/2014/main" id="{2A968826-BD5E-450F-A9CA-0E41B538C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939" y="4249468"/>
            <a:ext cx="1991789" cy="241096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" name="Oval 23">
            <a:extLst>
              <a:ext uri="{FF2B5EF4-FFF2-40B4-BE49-F238E27FC236}">
                <a16:creationId xmlns:a16="http://schemas.microsoft.com/office/drawing/2014/main" id="{F0C5A18A-E4BA-492E-9099-8149AEE07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5266" y="1686818"/>
            <a:ext cx="1809566" cy="2381321"/>
          </a:xfrm>
          <a:prstGeom prst="ellipse">
            <a:avLst/>
          </a:prstGeom>
          <a:solidFill>
            <a:srgbClr val="92D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" name="Freeform: Shape 47">
            <a:extLst>
              <a:ext uri="{FF2B5EF4-FFF2-40B4-BE49-F238E27FC236}">
                <a16:creationId xmlns:a16="http://schemas.microsoft.com/office/drawing/2014/main" id="{2CA0C6C2-FC90-4093-8016-0B2E55CAE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824" y="4154977"/>
            <a:ext cx="3586186" cy="2428385"/>
          </a:xfrm>
          <a:custGeom>
            <a:avLst/>
            <a:gdLst>
              <a:gd name="connsiteX0" fmla="*/ 1546888 w 3093776"/>
              <a:gd name="connsiteY0" fmla="*/ 0 h 2397997"/>
              <a:gd name="connsiteX1" fmla="*/ 3093776 w 3093776"/>
              <a:gd name="connsiteY1" fmla="*/ 1538365 h 2397997"/>
              <a:gd name="connsiteX2" fmla="*/ 2907075 w 3093776"/>
              <a:gd name="connsiteY2" fmla="*/ 2271642 h 2397997"/>
              <a:gd name="connsiteX3" fmla="*/ 2829887 w 3093776"/>
              <a:gd name="connsiteY3" fmla="*/ 2397997 h 2397997"/>
              <a:gd name="connsiteX4" fmla="*/ 263890 w 3093776"/>
              <a:gd name="connsiteY4" fmla="*/ 2397997 h 2397997"/>
              <a:gd name="connsiteX5" fmla="*/ 186701 w 3093776"/>
              <a:gd name="connsiteY5" fmla="*/ 2271642 h 2397997"/>
              <a:gd name="connsiteX6" fmla="*/ 0 w 3093776"/>
              <a:gd name="connsiteY6" fmla="*/ 1538365 h 2397997"/>
              <a:gd name="connsiteX7" fmla="*/ 1546888 w 3093776"/>
              <a:gd name="connsiteY7" fmla="*/ 0 h 23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93776" h="2397997">
                <a:moveTo>
                  <a:pt x="1546888" y="0"/>
                </a:moveTo>
                <a:cubicBezTo>
                  <a:pt x="2401211" y="0"/>
                  <a:pt x="3093776" y="688749"/>
                  <a:pt x="3093776" y="1538365"/>
                </a:cubicBezTo>
                <a:cubicBezTo>
                  <a:pt x="3093776" y="1803870"/>
                  <a:pt x="3026143" y="2053666"/>
                  <a:pt x="2907075" y="2271642"/>
                </a:cubicBezTo>
                <a:lnTo>
                  <a:pt x="2829887" y="2397997"/>
                </a:lnTo>
                <a:lnTo>
                  <a:pt x="263890" y="2397997"/>
                </a:lnTo>
                <a:lnTo>
                  <a:pt x="186701" y="2271642"/>
                </a:lnTo>
                <a:cubicBezTo>
                  <a:pt x="67634" y="2053666"/>
                  <a:pt x="0" y="1803870"/>
                  <a:pt x="0" y="1538365"/>
                </a:cubicBezTo>
                <a:cubicBezTo>
                  <a:pt x="0" y="688749"/>
                  <a:pt x="692565" y="0"/>
                  <a:pt x="154688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12" name="Oval 8">
            <a:extLst>
              <a:ext uri="{FF2B5EF4-FFF2-40B4-BE49-F238E27FC236}">
                <a16:creationId xmlns:a16="http://schemas.microsoft.com/office/drawing/2014/main" id="{0EFF13C7-8E83-4BF7-8500-920F7F5A0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9199" y="1681761"/>
            <a:ext cx="1844317" cy="2381321"/>
          </a:xfrm>
          <a:prstGeom prst="ellipse">
            <a:avLst/>
          </a:prstGeom>
          <a:solidFill>
            <a:srgbClr val="FFC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" name="TextBox 87">
            <a:extLst>
              <a:ext uri="{FF2B5EF4-FFF2-40B4-BE49-F238E27FC236}">
                <a16:creationId xmlns:a16="http://schemas.microsoft.com/office/drawing/2014/main" id="{70AB673C-5F96-1A41-866B-CA98EF88202A}"/>
              </a:ext>
            </a:extLst>
          </p:cNvPr>
          <p:cNvSpPr txBox="1"/>
          <p:nvPr/>
        </p:nvSpPr>
        <p:spPr>
          <a:xfrm>
            <a:off x="2076084" y="2334890"/>
            <a:ext cx="1415796" cy="64633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fr-FR" b="1" dirty="0"/>
              <a:t>Réouverture </a:t>
            </a:r>
          </a:p>
          <a:p>
            <a:pPr algn="ctr"/>
            <a:r>
              <a:rPr lang="fr-FR" b="1" dirty="0"/>
              <a:t>après 10 j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17248" y="5185594"/>
            <a:ext cx="38991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Cas groupés dans 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au moins 3 classes différentes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5" name="TextBox 87">
            <a:extLst>
              <a:ext uri="{FF2B5EF4-FFF2-40B4-BE49-F238E27FC236}">
                <a16:creationId xmlns:a16="http://schemas.microsoft.com/office/drawing/2014/main" id="{70AB673C-5F96-1A41-866B-CA98EF88202A}"/>
              </a:ext>
            </a:extLst>
          </p:cNvPr>
          <p:cNvSpPr txBox="1"/>
          <p:nvPr/>
        </p:nvSpPr>
        <p:spPr>
          <a:xfrm>
            <a:off x="-98492" y="4505052"/>
            <a:ext cx="2366236" cy="2308324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lvl="1"/>
            <a:r>
              <a:rPr lang="fr-FR" b="1" dirty="0"/>
              <a:t>Fermeture</a:t>
            </a:r>
            <a:r>
              <a:rPr lang="fr-FR" dirty="0"/>
              <a:t> </a:t>
            </a:r>
            <a:r>
              <a:rPr lang="fr-FR" b="1" dirty="0"/>
              <a:t>de l’établissement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Désinfection 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Auto isolement de tout l’établissement</a:t>
            </a:r>
          </a:p>
          <a:p>
            <a:pPr lvl="1"/>
            <a:r>
              <a:rPr lang="fr-FR" dirty="0"/>
              <a:t>     x 10 j</a:t>
            </a:r>
          </a:p>
          <a:p>
            <a:pPr lvl="1"/>
            <a:endParaRPr lang="fr-FR" b="1" dirty="0"/>
          </a:p>
        </p:txBody>
      </p:sp>
      <p:sp>
        <p:nvSpPr>
          <p:cNvPr id="16" name="TextBox 87">
            <a:extLst>
              <a:ext uri="{FF2B5EF4-FFF2-40B4-BE49-F238E27FC236}">
                <a16:creationId xmlns:a16="http://schemas.microsoft.com/office/drawing/2014/main" id="{70AB673C-5F96-1A41-866B-CA98EF88202A}"/>
              </a:ext>
            </a:extLst>
          </p:cNvPr>
          <p:cNvSpPr txBox="1"/>
          <p:nvPr/>
        </p:nvSpPr>
        <p:spPr>
          <a:xfrm>
            <a:off x="5580112" y="2190874"/>
            <a:ext cx="1826838" cy="120032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fr-FR" b="1" dirty="0"/>
              <a:t>Signalement</a:t>
            </a:r>
            <a:r>
              <a:rPr lang="fr-FR" dirty="0"/>
              <a:t> des cas à la direction régionale de la santé</a:t>
            </a:r>
          </a:p>
        </p:txBody>
      </p:sp>
      <p:sp>
        <p:nvSpPr>
          <p:cNvPr id="17" name="TextBox 87">
            <a:extLst>
              <a:ext uri="{FF2B5EF4-FFF2-40B4-BE49-F238E27FC236}">
                <a16:creationId xmlns:a16="http://schemas.microsoft.com/office/drawing/2014/main" id="{70AB673C-5F96-1A41-866B-CA98EF88202A}"/>
              </a:ext>
            </a:extLst>
          </p:cNvPr>
          <p:cNvSpPr txBox="1"/>
          <p:nvPr/>
        </p:nvSpPr>
        <p:spPr>
          <a:xfrm>
            <a:off x="7380312" y="5071194"/>
            <a:ext cx="1800200" cy="64633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fr-FR" b="1" dirty="0"/>
              <a:t>Listing</a:t>
            </a:r>
            <a:r>
              <a:rPr lang="fr-FR" dirty="0"/>
              <a:t> des contacts étroits</a:t>
            </a:r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1177280" y="1196752"/>
            <a:ext cx="6923112" cy="53478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2000" b="1" dirty="0">
                <a:solidFill>
                  <a:srgbClr val="FF0000"/>
                </a:solidFill>
              </a:rPr>
              <a:t>Survenue des 3 clusters d’une manière concomitante ++</a:t>
            </a:r>
          </a:p>
          <a:p>
            <a:pPr algn="ctr"/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79483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C1779765-523D-AC40-AA6B-15BC89B8C4BC}"/>
              </a:ext>
            </a:extLst>
          </p:cNvPr>
          <p:cNvGrpSpPr/>
          <p:nvPr/>
        </p:nvGrpSpPr>
        <p:grpSpPr>
          <a:xfrm>
            <a:off x="2740793" y="5208796"/>
            <a:ext cx="2716567" cy="1532572"/>
            <a:chOff x="7963383" y="4502553"/>
            <a:chExt cx="2048719" cy="1337507"/>
          </a:xfrm>
        </p:grpSpPr>
        <p:sp>
          <p:nvSpPr>
            <p:cNvPr id="7" name="Freeform 2234">
              <a:extLst>
                <a:ext uri="{FF2B5EF4-FFF2-40B4-BE49-F238E27FC236}">
                  <a16:creationId xmlns:a16="http://schemas.microsoft.com/office/drawing/2014/main" id="{89762886-5E8F-7740-9F45-21D567C24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3383" y="4502553"/>
              <a:ext cx="2048719" cy="1337507"/>
            </a:xfrm>
            <a:custGeom>
              <a:avLst/>
              <a:gdLst>
                <a:gd name="T0" fmla="*/ 692 w 1033"/>
                <a:gd name="T1" fmla="*/ 0 h 642"/>
                <a:gd name="T2" fmla="*/ 847 w 1033"/>
                <a:gd name="T3" fmla="*/ 236 h 642"/>
                <a:gd name="T4" fmla="*/ 857 w 1033"/>
                <a:gd name="T5" fmla="*/ 271 h 642"/>
                <a:gd name="T6" fmla="*/ 895 w 1033"/>
                <a:gd name="T7" fmla="*/ 286 h 642"/>
                <a:gd name="T8" fmla="*/ 931 w 1033"/>
                <a:gd name="T9" fmla="*/ 271 h 642"/>
                <a:gd name="T10" fmla="*/ 969 w 1033"/>
                <a:gd name="T11" fmla="*/ 261 h 642"/>
                <a:gd name="T12" fmla="*/ 1021 w 1033"/>
                <a:gd name="T13" fmla="*/ 291 h 642"/>
                <a:gd name="T14" fmla="*/ 1030 w 1033"/>
                <a:gd name="T15" fmla="*/ 356 h 642"/>
                <a:gd name="T16" fmla="*/ 990 w 1033"/>
                <a:gd name="T17" fmla="*/ 402 h 642"/>
                <a:gd name="T18" fmla="*/ 945 w 1033"/>
                <a:gd name="T19" fmla="*/ 401 h 642"/>
                <a:gd name="T20" fmla="*/ 910 w 1033"/>
                <a:gd name="T21" fmla="*/ 387 h 642"/>
                <a:gd name="T22" fmla="*/ 869 w 1033"/>
                <a:gd name="T23" fmla="*/ 385 h 642"/>
                <a:gd name="T24" fmla="*/ 848 w 1033"/>
                <a:gd name="T25" fmla="*/ 424 h 642"/>
                <a:gd name="T26" fmla="*/ 847 w 1033"/>
                <a:gd name="T27" fmla="*/ 430 h 642"/>
                <a:gd name="T28" fmla="*/ 404 w 1033"/>
                <a:gd name="T29" fmla="*/ 642 h 642"/>
                <a:gd name="T30" fmla="*/ 256 w 1033"/>
                <a:gd name="T31" fmla="*/ 642 h 642"/>
                <a:gd name="T32" fmla="*/ 186 w 1033"/>
                <a:gd name="T33" fmla="*/ 430 h 642"/>
                <a:gd name="T34" fmla="*/ 186 w 1033"/>
                <a:gd name="T35" fmla="*/ 424 h 642"/>
                <a:gd name="T36" fmla="*/ 165 w 1033"/>
                <a:gd name="T37" fmla="*/ 387 h 642"/>
                <a:gd name="T38" fmla="*/ 123 w 1033"/>
                <a:gd name="T39" fmla="*/ 387 h 642"/>
                <a:gd name="T40" fmla="*/ 89 w 1033"/>
                <a:gd name="T41" fmla="*/ 401 h 642"/>
                <a:gd name="T42" fmla="*/ 44 w 1033"/>
                <a:gd name="T43" fmla="*/ 402 h 642"/>
                <a:gd name="T44" fmla="*/ 4 w 1033"/>
                <a:gd name="T45" fmla="*/ 356 h 642"/>
                <a:gd name="T46" fmla="*/ 13 w 1033"/>
                <a:gd name="T47" fmla="*/ 291 h 642"/>
                <a:gd name="T48" fmla="*/ 64 w 1033"/>
                <a:gd name="T49" fmla="*/ 261 h 642"/>
                <a:gd name="T50" fmla="*/ 102 w 1033"/>
                <a:gd name="T51" fmla="*/ 271 h 642"/>
                <a:gd name="T52" fmla="*/ 137 w 1033"/>
                <a:gd name="T53" fmla="*/ 286 h 642"/>
                <a:gd name="T54" fmla="*/ 175 w 1033"/>
                <a:gd name="T55" fmla="*/ 271 h 642"/>
                <a:gd name="T56" fmla="*/ 186 w 1033"/>
                <a:gd name="T57" fmla="*/ 236 h 642"/>
                <a:gd name="T58" fmla="*/ 211 w 1033"/>
                <a:gd name="T59" fmla="*/ 0 h 642"/>
                <a:gd name="T60" fmla="*/ 326 w 1033"/>
                <a:gd name="T61" fmla="*/ 0 h 642"/>
                <a:gd name="T62" fmla="*/ 395 w 1033"/>
                <a:gd name="T63" fmla="*/ 0 h 642"/>
                <a:gd name="T64" fmla="*/ 428 w 1033"/>
                <a:gd name="T65" fmla="*/ 0 h 642"/>
                <a:gd name="T66" fmla="*/ 454 w 1033"/>
                <a:gd name="T67" fmla="*/ 10 h 642"/>
                <a:gd name="T68" fmla="*/ 453 w 1033"/>
                <a:gd name="T69" fmla="*/ 32 h 642"/>
                <a:gd name="T70" fmla="*/ 441 w 1033"/>
                <a:gd name="T71" fmla="*/ 59 h 642"/>
                <a:gd name="T72" fmla="*/ 432 w 1033"/>
                <a:gd name="T73" fmla="*/ 100 h 642"/>
                <a:gd name="T74" fmla="*/ 459 w 1033"/>
                <a:gd name="T75" fmla="*/ 160 h 642"/>
                <a:gd name="T76" fmla="*/ 525 w 1033"/>
                <a:gd name="T77" fmla="*/ 186 h 642"/>
                <a:gd name="T78" fmla="*/ 592 w 1033"/>
                <a:gd name="T79" fmla="*/ 160 h 642"/>
                <a:gd name="T80" fmla="*/ 619 w 1033"/>
                <a:gd name="T81" fmla="*/ 100 h 642"/>
                <a:gd name="T82" fmla="*/ 609 w 1033"/>
                <a:gd name="T83" fmla="*/ 59 h 642"/>
                <a:gd name="T84" fmla="*/ 597 w 1033"/>
                <a:gd name="T85" fmla="*/ 32 h 642"/>
                <a:gd name="T86" fmla="*/ 597 w 1033"/>
                <a:gd name="T87" fmla="*/ 10 h 642"/>
                <a:gd name="T88" fmla="*/ 619 w 1033"/>
                <a:gd name="T89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33" h="642">
                  <a:moveTo>
                    <a:pt x="619" y="0"/>
                  </a:moveTo>
                  <a:lnTo>
                    <a:pt x="623" y="0"/>
                  </a:lnTo>
                  <a:lnTo>
                    <a:pt x="692" y="0"/>
                  </a:lnTo>
                  <a:lnTo>
                    <a:pt x="817" y="0"/>
                  </a:lnTo>
                  <a:lnTo>
                    <a:pt x="847" y="0"/>
                  </a:lnTo>
                  <a:lnTo>
                    <a:pt x="847" y="236"/>
                  </a:lnTo>
                  <a:lnTo>
                    <a:pt x="847" y="241"/>
                  </a:lnTo>
                  <a:lnTo>
                    <a:pt x="851" y="258"/>
                  </a:lnTo>
                  <a:lnTo>
                    <a:pt x="857" y="271"/>
                  </a:lnTo>
                  <a:lnTo>
                    <a:pt x="869" y="280"/>
                  </a:lnTo>
                  <a:lnTo>
                    <a:pt x="881" y="286"/>
                  </a:lnTo>
                  <a:lnTo>
                    <a:pt x="895" y="286"/>
                  </a:lnTo>
                  <a:lnTo>
                    <a:pt x="910" y="280"/>
                  </a:lnTo>
                  <a:lnTo>
                    <a:pt x="919" y="277"/>
                  </a:lnTo>
                  <a:lnTo>
                    <a:pt x="931" y="271"/>
                  </a:lnTo>
                  <a:lnTo>
                    <a:pt x="945" y="266"/>
                  </a:lnTo>
                  <a:lnTo>
                    <a:pt x="958" y="262"/>
                  </a:lnTo>
                  <a:lnTo>
                    <a:pt x="969" y="261"/>
                  </a:lnTo>
                  <a:lnTo>
                    <a:pt x="990" y="265"/>
                  </a:lnTo>
                  <a:lnTo>
                    <a:pt x="1007" y="274"/>
                  </a:lnTo>
                  <a:lnTo>
                    <a:pt x="1021" y="291"/>
                  </a:lnTo>
                  <a:lnTo>
                    <a:pt x="1030" y="311"/>
                  </a:lnTo>
                  <a:lnTo>
                    <a:pt x="1033" y="333"/>
                  </a:lnTo>
                  <a:lnTo>
                    <a:pt x="1030" y="356"/>
                  </a:lnTo>
                  <a:lnTo>
                    <a:pt x="1021" y="376"/>
                  </a:lnTo>
                  <a:lnTo>
                    <a:pt x="1007" y="392"/>
                  </a:lnTo>
                  <a:lnTo>
                    <a:pt x="990" y="402"/>
                  </a:lnTo>
                  <a:lnTo>
                    <a:pt x="969" y="406"/>
                  </a:lnTo>
                  <a:lnTo>
                    <a:pt x="958" y="405"/>
                  </a:lnTo>
                  <a:lnTo>
                    <a:pt x="945" y="401"/>
                  </a:lnTo>
                  <a:lnTo>
                    <a:pt x="931" y="396"/>
                  </a:lnTo>
                  <a:lnTo>
                    <a:pt x="919" y="390"/>
                  </a:lnTo>
                  <a:lnTo>
                    <a:pt x="910" y="387"/>
                  </a:lnTo>
                  <a:lnTo>
                    <a:pt x="895" y="381"/>
                  </a:lnTo>
                  <a:lnTo>
                    <a:pt x="881" y="381"/>
                  </a:lnTo>
                  <a:lnTo>
                    <a:pt x="869" y="385"/>
                  </a:lnTo>
                  <a:lnTo>
                    <a:pt x="859" y="394"/>
                  </a:lnTo>
                  <a:lnTo>
                    <a:pt x="851" y="407"/>
                  </a:lnTo>
                  <a:lnTo>
                    <a:pt x="848" y="424"/>
                  </a:lnTo>
                  <a:lnTo>
                    <a:pt x="847" y="424"/>
                  </a:lnTo>
                  <a:lnTo>
                    <a:pt x="847" y="426"/>
                  </a:lnTo>
                  <a:lnTo>
                    <a:pt x="847" y="430"/>
                  </a:lnTo>
                  <a:lnTo>
                    <a:pt x="847" y="642"/>
                  </a:lnTo>
                  <a:lnTo>
                    <a:pt x="459" y="642"/>
                  </a:lnTo>
                  <a:lnTo>
                    <a:pt x="404" y="642"/>
                  </a:lnTo>
                  <a:lnTo>
                    <a:pt x="352" y="642"/>
                  </a:lnTo>
                  <a:lnTo>
                    <a:pt x="302" y="642"/>
                  </a:lnTo>
                  <a:lnTo>
                    <a:pt x="256" y="642"/>
                  </a:lnTo>
                  <a:lnTo>
                    <a:pt x="217" y="642"/>
                  </a:lnTo>
                  <a:lnTo>
                    <a:pt x="186" y="642"/>
                  </a:lnTo>
                  <a:lnTo>
                    <a:pt x="186" y="430"/>
                  </a:lnTo>
                  <a:lnTo>
                    <a:pt x="186" y="426"/>
                  </a:lnTo>
                  <a:lnTo>
                    <a:pt x="186" y="424"/>
                  </a:lnTo>
                  <a:lnTo>
                    <a:pt x="186" y="424"/>
                  </a:lnTo>
                  <a:lnTo>
                    <a:pt x="182" y="407"/>
                  </a:lnTo>
                  <a:lnTo>
                    <a:pt x="175" y="396"/>
                  </a:lnTo>
                  <a:lnTo>
                    <a:pt x="165" y="387"/>
                  </a:lnTo>
                  <a:lnTo>
                    <a:pt x="152" y="381"/>
                  </a:lnTo>
                  <a:lnTo>
                    <a:pt x="137" y="381"/>
                  </a:lnTo>
                  <a:lnTo>
                    <a:pt x="123" y="387"/>
                  </a:lnTo>
                  <a:lnTo>
                    <a:pt x="115" y="390"/>
                  </a:lnTo>
                  <a:lnTo>
                    <a:pt x="102" y="396"/>
                  </a:lnTo>
                  <a:lnTo>
                    <a:pt x="89" y="401"/>
                  </a:lnTo>
                  <a:lnTo>
                    <a:pt x="74" y="405"/>
                  </a:lnTo>
                  <a:lnTo>
                    <a:pt x="64" y="406"/>
                  </a:lnTo>
                  <a:lnTo>
                    <a:pt x="44" y="402"/>
                  </a:lnTo>
                  <a:lnTo>
                    <a:pt x="26" y="392"/>
                  </a:lnTo>
                  <a:lnTo>
                    <a:pt x="13" y="376"/>
                  </a:lnTo>
                  <a:lnTo>
                    <a:pt x="4" y="356"/>
                  </a:lnTo>
                  <a:lnTo>
                    <a:pt x="0" y="333"/>
                  </a:lnTo>
                  <a:lnTo>
                    <a:pt x="4" y="311"/>
                  </a:lnTo>
                  <a:lnTo>
                    <a:pt x="13" y="291"/>
                  </a:lnTo>
                  <a:lnTo>
                    <a:pt x="26" y="275"/>
                  </a:lnTo>
                  <a:lnTo>
                    <a:pt x="44" y="265"/>
                  </a:lnTo>
                  <a:lnTo>
                    <a:pt x="64" y="261"/>
                  </a:lnTo>
                  <a:lnTo>
                    <a:pt x="74" y="262"/>
                  </a:lnTo>
                  <a:lnTo>
                    <a:pt x="89" y="266"/>
                  </a:lnTo>
                  <a:lnTo>
                    <a:pt x="102" y="271"/>
                  </a:lnTo>
                  <a:lnTo>
                    <a:pt x="114" y="277"/>
                  </a:lnTo>
                  <a:lnTo>
                    <a:pt x="123" y="280"/>
                  </a:lnTo>
                  <a:lnTo>
                    <a:pt x="137" y="286"/>
                  </a:lnTo>
                  <a:lnTo>
                    <a:pt x="152" y="286"/>
                  </a:lnTo>
                  <a:lnTo>
                    <a:pt x="165" y="280"/>
                  </a:lnTo>
                  <a:lnTo>
                    <a:pt x="175" y="271"/>
                  </a:lnTo>
                  <a:lnTo>
                    <a:pt x="183" y="258"/>
                  </a:lnTo>
                  <a:lnTo>
                    <a:pt x="186" y="241"/>
                  </a:lnTo>
                  <a:lnTo>
                    <a:pt x="186" y="236"/>
                  </a:lnTo>
                  <a:lnTo>
                    <a:pt x="186" y="0"/>
                  </a:lnTo>
                  <a:lnTo>
                    <a:pt x="198" y="0"/>
                  </a:lnTo>
                  <a:lnTo>
                    <a:pt x="211" y="0"/>
                  </a:lnTo>
                  <a:lnTo>
                    <a:pt x="221" y="0"/>
                  </a:lnTo>
                  <a:lnTo>
                    <a:pt x="226" y="0"/>
                  </a:lnTo>
                  <a:lnTo>
                    <a:pt x="326" y="0"/>
                  </a:lnTo>
                  <a:lnTo>
                    <a:pt x="336" y="0"/>
                  </a:lnTo>
                  <a:lnTo>
                    <a:pt x="391" y="0"/>
                  </a:lnTo>
                  <a:lnTo>
                    <a:pt x="395" y="0"/>
                  </a:lnTo>
                  <a:lnTo>
                    <a:pt x="406" y="0"/>
                  </a:lnTo>
                  <a:lnTo>
                    <a:pt x="417" y="0"/>
                  </a:lnTo>
                  <a:lnTo>
                    <a:pt x="428" y="0"/>
                  </a:lnTo>
                  <a:lnTo>
                    <a:pt x="432" y="0"/>
                  </a:lnTo>
                  <a:lnTo>
                    <a:pt x="445" y="3"/>
                  </a:lnTo>
                  <a:lnTo>
                    <a:pt x="454" y="10"/>
                  </a:lnTo>
                  <a:lnTo>
                    <a:pt x="457" y="19"/>
                  </a:lnTo>
                  <a:lnTo>
                    <a:pt x="455" y="25"/>
                  </a:lnTo>
                  <a:lnTo>
                    <a:pt x="453" y="32"/>
                  </a:lnTo>
                  <a:lnTo>
                    <a:pt x="451" y="37"/>
                  </a:lnTo>
                  <a:lnTo>
                    <a:pt x="446" y="46"/>
                  </a:lnTo>
                  <a:lnTo>
                    <a:pt x="441" y="59"/>
                  </a:lnTo>
                  <a:lnTo>
                    <a:pt x="437" y="74"/>
                  </a:lnTo>
                  <a:lnTo>
                    <a:pt x="433" y="88"/>
                  </a:lnTo>
                  <a:lnTo>
                    <a:pt x="432" y="100"/>
                  </a:lnTo>
                  <a:lnTo>
                    <a:pt x="434" y="123"/>
                  </a:lnTo>
                  <a:lnTo>
                    <a:pt x="444" y="143"/>
                  </a:lnTo>
                  <a:lnTo>
                    <a:pt x="459" y="160"/>
                  </a:lnTo>
                  <a:lnTo>
                    <a:pt x="478" y="174"/>
                  </a:lnTo>
                  <a:lnTo>
                    <a:pt x="500" y="182"/>
                  </a:lnTo>
                  <a:lnTo>
                    <a:pt x="525" y="186"/>
                  </a:lnTo>
                  <a:lnTo>
                    <a:pt x="550" y="182"/>
                  </a:lnTo>
                  <a:lnTo>
                    <a:pt x="573" y="174"/>
                  </a:lnTo>
                  <a:lnTo>
                    <a:pt x="592" y="160"/>
                  </a:lnTo>
                  <a:lnTo>
                    <a:pt x="606" y="143"/>
                  </a:lnTo>
                  <a:lnTo>
                    <a:pt x="616" y="123"/>
                  </a:lnTo>
                  <a:lnTo>
                    <a:pt x="619" y="100"/>
                  </a:lnTo>
                  <a:lnTo>
                    <a:pt x="618" y="88"/>
                  </a:lnTo>
                  <a:lnTo>
                    <a:pt x="614" y="74"/>
                  </a:lnTo>
                  <a:lnTo>
                    <a:pt x="609" y="59"/>
                  </a:lnTo>
                  <a:lnTo>
                    <a:pt x="605" y="46"/>
                  </a:lnTo>
                  <a:lnTo>
                    <a:pt x="599" y="37"/>
                  </a:lnTo>
                  <a:lnTo>
                    <a:pt x="597" y="32"/>
                  </a:lnTo>
                  <a:lnTo>
                    <a:pt x="595" y="25"/>
                  </a:lnTo>
                  <a:lnTo>
                    <a:pt x="594" y="19"/>
                  </a:lnTo>
                  <a:lnTo>
                    <a:pt x="597" y="10"/>
                  </a:lnTo>
                  <a:lnTo>
                    <a:pt x="606" y="3"/>
                  </a:lnTo>
                  <a:lnTo>
                    <a:pt x="619" y="0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rgbClr val="92D05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1609569-9852-2C47-9FA1-91AE415C6ECC}"/>
                </a:ext>
              </a:extLst>
            </p:cNvPr>
            <p:cNvSpPr/>
            <p:nvPr/>
          </p:nvSpPr>
          <p:spPr>
            <a:xfrm>
              <a:off x="8294777" y="5176662"/>
              <a:ext cx="1398364" cy="3491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fr-CH" sz="2000" b="1" dirty="0">
                  <a:ln w="0"/>
                  <a:solidFill>
                    <a:schemeClr val="tx1"/>
                  </a:solidFill>
                </a:rPr>
                <a:t>Auto isolement</a:t>
              </a:r>
              <a:endParaRPr lang="fr-CH" sz="2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C3D59457-B4AD-8D45-A072-8E5E922F87C3}"/>
              </a:ext>
            </a:extLst>
          </p:cNvPr>
          <p:cNvGrpSpPr/>
          <p:nvPr/>
        </p:nvGrpSpPr>
        <p:grpSpPr>
          <a:xfrm>
            <a:off x="2565186" y="3283642"/>
            <a:ext cx="3042621" cy="2241197"/>
            <a:chOff x="1343974" y="2936214"/>
            <a:chExt cx="2294616" cy="2302838"/>
          </a:xfrm>
        </p:grpSpPr>
        <p:sp>
          <p:nvSpPr>
            <p:cNvPr id="10" name="Freeform 2236">
              <a:extLst>
                <a:ext uri="{FF2B5EF4-FFF2-40B4-BE49-F238E27FC236}">
                  <a16:creationId xmlns:a16="http://schemas.microsoft.com/office/drawing/2014/main" id="{58ABFAE1-1FAA-5A42-96B0-523C09124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3974" y="2936214"/>
              <a:ext cx="2294616" cy="2302838"/>
            </a:xfrm>
            <a:custGeom>
              <a:avLst/>
              <a:gdLst>
                <a:gd name="T0" fmla="*/ 559 w 1023"/>
                <a:gd name="T1" fmla="*/ 9 h 1043"/>
                <a:gd name="T2" fmla="*/ 593 w 1023"/>
                <a:gd name="T3" fmla="*/ 52 h 1043"/>
                <a:gd name="T4" fmla="*/ 591 w 1023"/>
                <a:gd name="T5" fmla="*/ 97 h 1043"/>
                <a:gd name="T6" fmla="*/ 576 w 1023"/>
                <a:gd name="T7" fmla="*/ 131 h 1043"/>
                <a:gd name="T8" fmla="*/ 575 w 1023"/>
                <a:gd name="T9" fmla="*/ 160 h 1043"/>
                <a:gd name="T10" fmla="*/ 610 w 1023"/>
                <a:gd name="T11" fmla="*/ 179 h 1043"/>
                <a:gd name="T12" fmla="*/ 842 w 1023"/>
                <a:gd name="T13" fmla="*/ 233 h 1043"/>
                <a:gd name="T14" fmla="*/ 842 w 1023"/>
                <a:gd name="T15" fmla="*/ 440 h 1043"/>
                <a:gd name="T16" fmla="*/ 842 w 1023"/>
                <a:gd name="T17" fmla="*/ 440 h 1043"/>
                <a:gd name="T18" fmla="*/ 862 w 1023"/>
                <a:gd name="T19" fmla="*/ 475 h 1043"/>
                <a:gd name="T20" fmla="*/ 891 w 1023"/>
                <a:gd name="T21" fmla="*/ 472 h 1043"/>
                <a:gd name="T22" fmla="*/ 917 w 1023"/>
                <a:gd name="T23" fmla="*/ 458 h 1043"/>
                <a:gd name="T24" fmla="*/ 951 w 1023"/>
                <a:gd name="T25" fmla="*/ 449 h 1043"/>
                <a:gd name="T26" fmla="*/ 1002 w 1023"/>
                <a:gd name="T27" fmla="*/ 472 h 1043"/>
                <a:gd name="T28" fmla="*/ 1023 w 1023"/>
                <a:gd name="T29" fmla="*/ 530 h 1043"/>
                <a:gd name="T30" fmla="*/ 1002 w 1023"/>
                <a:gd name="T31" fmla="*/ 586 h 1043"/>
                <a:gd name="T32" fmla="*/ 951 w 1023"/>
                <a:gd name="T33" fmla="*/ 611 h 1043"/>
                <a:gd name="T34" fmla="*/ 912 w 1023"/>
                <a:gd name="T35" fmla="*/ 601 h 1043"/>
                <a:gd name="T36" fmla="*/ 888 w 1023"/>
                <a:gd name="T37" fmla="*/ 590 h 1043"/>
                <a:gd name="T38" fmla="*/ 853 w 1023"/>
                <a:gd name="T39" fmla="*/ 594 h 1043"/>
                <a:gd name="T40" fmla="*/ 842 w 1023"/>
                <a:gd name="T41" fmla="*/ 624 h 1043"/>
                <a:gd name="T42" fmla="*/ 610 w 1023"/>
                <a:gd name="T43" fmla="*/ 852 h 1043"/>
                <a:gd name="T44" fmla="*/ 575 w 1023"/>
                <a:gd name="T45" fmla="*/ 872 h 1043"/>
                <a:gd name="T46" fmla="*/ 576 w 1023"/>
                <a:gd name="T47" fmla="*/ 901 h 1043"/>
                <a:gd name="T48" fmla="*/ 591 w 1023"/>
                <a:gd name="T49" fmla="*/ 931 h 1043"/>
                <a:gd name="T50" fmla="*/ 601 w 1023"/>
                <a:gd name="T51" fmla="*/ 966 h 1043"/>
                <a:gd name="T52" fmla="*/ 578 w 1023"/>
                <a:gd name="T53" fmla="*/ 1020 h 1043"/>
                <a:gd name="T54" fmla="*/ 520 w 1023"/>
                <a:gd name="T55" fmla="*/ 1043 h 1043"/>
                <a:gd name="T56" fmla="*/ 462 w 1023"/>
                <a:gd name="T57" fmla="*/ 1020 h 1043"/>
                <a:gd name="T58" fmla="*/ 439 w 1023"/>
                <a:gd name="T59" fmla="*/ 966 h 1043"/>
                <a:gd name="T60" fmla="*/ 449 w 1023"/>
                <a:gd name="T61" fmla="*/ 931 h 1043"/>
                <a:gd name="T62" fmla="*/ 462 w 1023"/>
                <a:gd name="T63" fmla="*/ 901 h 1043"/>
                <a:gd name="T64" fmla="*/ 465 w 1023"/>
                <a:gd name="T65" fmla="*/ 872 h 1043"/>
                <a:gd name="T66" fmla="*/ 430 w 1023"/>
                <a:gd name="T67" fmla="*/ 852 h 1043"/>
                <a:gd name="T68" fmla="*/ 430 w 1023"/>
                <a:gd name="T69" fmla="*/ 852 h 1043"/>
                <a:gd name="T70" fmla="*/ 181 w 1023"/>
                <a:gd name="T71" fmla="*/ 848 h 1043"/>
                <a:gd name="T72" fmla="*/ 181 w 1023"/>
                <a:gd name="T73" fmla="*/ 813 h 1043"/>
                <a:gd name="T74" fmla="*/ 181 w 1023"/>
                <a:gd name="T75" fmla="*/ 616 h 1043"/>
                <a:gd name="T76" fmla="*/ 177 w 1023"/>
                <a:gd name="T77" fmla="*/ 605 h 1043"/>
                <a:gd name="T78" fmla="*/ 148 w 1023"/>
                <a:gd name="T79" fmla="*/ 581 h 1043"/>
                <a:gd name="T80" fmla="*/ 126 w 1023"/>
                <a:gd name="T81" fmla="*/ 590 h 1043"/>
                <a:gd name="T82" fmla="*/ 95 w 1023"/>
                <a:gd name="T83" fmla="*/ 606 h 1043"/>
                <a:gd name="T84" fmla="*/ 54 w 1023"/>
                <a:gd name="T85" fmla="*/ 607 h 1043"/>
                <a:gd name="T86" fmla="*/ 10 w 1023"/>
                <a:gd name="T87" fmla="*/ 571 h 1043"/>
                <a:gd name="T88" fmla="*/ 3 w 1023"/>
                <a:gd name="T89" fmla="*/ 508 h 1043"/>
                <a:gd name="T90" fmla="*/ 36 w 1023"/>
                <a:gd name="T91" fmla="*/ 459 h 1043"/>
                <a:gd name="T92" fmla="*/ 83 w 1023"/>
                <a:gd name="T93" fmla="*/ 450 h 1043"/>
                <a:gd name="T94" fmla="*/ 117 w 1023"/>
                <a:gd name="T95" fmla="*/ 465 h 1043"/>
                <a:gd name="T96" fmla="*/ 135 w 1023"/>
                <a:gd name="T97" fmla="*/ 474 h 1043"/>
                <a:gd name="T98" fmla="*/ 171 w 1023"/>
                <a:gd name="T99" fmla="*/ 467 h 1043"/>
                <a:gd name="T100" fmla="*/ 181 w 1023"/>
                <a:gd name="T101" fmla="*/ 436 h 1043"/>
                <a:gd name="T102" fmla="*/ 181 w 1023"/>
                <a:gd name="T103" fmla="*/ 241 h 1043"/>
                <a:gd name="T104" fmla="*/ 181 w 1023"/>
                <a:gd name="T105" fmla="*/ 208 h 1043"/>
                <a:gd name="T106" fmla="*/ 180 w 1023"/>
                <a:gd name="T107" fmla="*/ 179 h 1043"/>
                <a:gd name="T108" fmla="*/ 432 w 1023"/>
                <a:gd name="T109" fmla="*/ 181 h 1043"/>
                <a:gd name="T110" fmla="*/ 445 w 1023"/>
                <a:gd name="T111" fmla="*/ 177 h 1043"/>
                <a:gd name="T112" fmla="*/ 468 w 1023"/>
                <a:gd name="T113" fmla="*/ 148 h 1043"/>
                <a:gd name="T114" fmla="*/ 459 w 1023"/>
                <a:gd name="T115" fmla="*/ 123 h 1043"/>
                <a:gd name="T116" fmla="*/ 445 w 1023"/>
                <a:gd name="T117" fmla="*/ 84 h 1043"/>
                <a:gd name="T118" fmla="*/ 453 w 1023"/>
                <a:gd name="T119" fmla="*/ 35 h 1043"/>
                <a:gd name="T120" fmla="*/ 499 w 1023"/>
                <a:gd name="T121" fmla="*/ 2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23" h="1043">
                  <a:moveTo>
                    <a:pt x="520" y="0"/>
                  </a:moveTo>
                  <a:lnTo>
                    <a:pt x="541" y="2"/>
                  </a:lnTo>
                  <a:lnTo>
                    <a:pt x="559" y="9"/>
                  </a:lnTo>
                  <a:lnTo>
                    <a:pt x="575" y="21"/>
                  </a:lnTo>
                  <a:lnTo>
                    <a:pt x="586" y="35"/>
                  </a:lnTo>
                  <a:lnTo>
                    <a:pt x="593" y="52"/>
                  </a:lnTo>
                  <a:lnTo>
                    <a:pt x="596" y="72"/>
                  </a:lnTo>
                  <a:lnTo>
                    <a:pt x="595" y="84"/>
                  </a:lnTo>
                  <a:lnTo>
                    <a:pt x="591" y="97"/>
                  </a:lnTo>
                  <a:lnTo>
                    <a:pt x="586" y="111"/>
                  </a:lnTo>
                  <a:lnTo>
                    <a:pt x="580" y="123"/>
                  </a:lnTo>
                  <a:lnTo>
                    <a:pt x="576" y="131"/>
                  </a:lnTo>
                  <a:lnTo>
                    <a:pt x="575" y="133"/>
                  </a:lnTo>
                  <a:lnTo>
                    <a:pt x="572" y="148"/>
                  </a:lnTo>
                  <a:lnTo>
                    <a:pt x="575" y="160"/>
                  </a:lnTo>
                  <a:lnTo>
                    <a:pt x="583" y="170"/>
                  </a:lnTo>
                  <a:lnTo>
                    <a:pt x="595" y="177"/>
                  </a:lnTo>
                  <a:lnTo>
                    <a:pt x="610" y="179"/>
                  </a:lnTo>
                  <a:lnTo>
                    <a:pt x="614" y="179"/>
                  </a:lnTo>
                  <a:lnTo>
                    <a:pt x="842" y="179"/>
                  </a:lnTo>
                  <a:lnTo>
                    <a:pt x="842" y="233"/>
                  </a:lnTo>
                  <a:lnTo>
                    <a:pt x="842" y="233"/>
                  </a:lnTo>
                  <a:lnTo>
                    <a:pt x="842" y="436"/>
                  </a:lnTo>
                  <a:lnTo>
                    <a:pt x="842" y="440"/>
                  </a:lnTo>
                  <a:lnTo>
                    <a:pt x="842" y="442"/>
                  </a:lnTo>
                  <a:lnTo>
                    <a:pt x="842" y="441"/>
                  </a:lnTo>
                  <a:lnTo>
                    <a:pt x="842" y="440"/>
                  </a:lnTo>
                  <a:lnTo>
                    <a:pt x="846" y="455"/>
                  </a:lnTo>
                  <a:lnTo>
                    <a:pt x="853" y="467"/>
                  </a:lnTo>
                  <a:lnTo>
                    <a:pt x="862" y="475"/>
                  </a:lnTo>
                  <a:lnTo>
                    <a:pt x="875" y="478"/>
                  </a:lnTo>
                  <a:lnTo>
                    <a:pt x="888" y="474"/>
                  </a:lnTo>
                  <a:lnTo>
                    <a:pt x="891" y="472"/>
                  </a:lnTo>
                  <a:lnTo>
                    <a:pt x="897" y="469"/>
                  </a:lnTo>
                  <a:lnTo>
                    <a:pt x="906" y="465"/>
                  </a:lnTo>
                  <a:lnTo>
                    <a:pt x="917" y="458"/>
                  </a:lnTo>
                  <a:lnTo>
                    <a:pt x="929" y="454"/>
                  </a:lnTo>
                  <a:lnTo>
                    <a:pt x="940" y="450"/>
                  </a:lnTo>
                  <a:lnTo>
                    <a:pt x="951" y="449"/>
                  </a:lnTo>
                  <a:lnTo>
                    <a:pt x="969" y="452"/>
                  </a:lnTo>
                  <a:lnTo>
                    <a:pt x="987" y="459"/>
                  </a:lnTo>
                  <a:lnTo>
                    <a:pt x="1002" y="472"/>
                  </a:lnTo>
                  <a:lnTo>
                    <a:pt x="1012" y="488"/>
                  </a:lnTo>
                  <a:lnTo>
                    <a:pt x="1020" y="508"/>
                  </a:lnTo>
                  <a:lnTo>
                    <a:pt x="1023" y="530"/>
                  </a:lnTo>
                  <a:lnTo>
                    <a:pt x="1020" y="551"/>
                  </a:lnTo>
                  <a:lnTo>
                    <a:pt x="1012" y="571"/>
                  </a:lnTo>
                  <a:lnTo>
                    <a:pt x="1002" y="586"/>
                  </a:lnTo>
                  <a:lnTo>
                    <a:pt x="987" y="599"/>
                  </a:lnTo>
                  <a:lnTo>
                    <a:pt x="969" y="607"/>
                  </a:lnTo>
                  <a:lnTo>
                    <a:pt x="951" y="611"/>
                  </a:lnTo>
                  <a:lnTo>
                    <a:pt x="939" y="609"/>
                  </a:lnTo>
                  <a:lnTo>
                    <a:pt x="925" y="606"/>
                  </a:lnTo>
                  <a:lnTo>
                    <a:pt x="912" y="601"/>
                  </a:lnTo>
                  <a:lnTo>
                    <a:pt x="900" y="596"/>
                  </a:lnTo>
                  <a:lnTo>
                    <a:pt x="892" y="592"/>
                  </a:lnTo>
                  <a:lnTo>
                    <a:pt x="888" y="590"/>
                  </a:lnTo>
                  <a:lnTo>
                    <a:pt x="875" y="586"/>
                  </a:lnTo>
                  <a:lnTo>
                    <a:pt x="862" y="588"/>
                  </a:lnTo>
                  <a:lnTo>
                    <a:pt x="853" y="594"/>
                  </a:lnTo>
                  <a:lnTo>
                    <a:pt x="846" y="605"/>
                  </a:lnTo>
                  <a:lnTo>
                    <a:pt x="842" y="620"/>
                  </a:lnTo>
                  <a:lnTo>
                    <a:pt x="842" y="624"/>
                  </a:lnTo>
                  <a:lnTo>
                    <a:pt x="842" y="852"/>
                  </a:lnTo>
                  <a:lnTo>
                    <a:pt x="614" y="852"/>
                  </a:lnTo>
                  <a:lnTo>
                    <a:pt x="610" y="852"/>
                  </a:lnTo>
                  <a:lnTo>
                    <a:pt x="595" y="856"/>
                  </a:lnTo>
                  <a:lnTo>
                    <a:pt x="583" y="863"/>
                  </a:lnTo>
                  <a:lnTo>
                    <a:pt x="575" y="872"/>
                  </a:lnTo>
                  <a:lnTo>
                    <a:pt x="572" y="885"/>
                  </a:lnTo>
                  <a:lnTo>
                    <a:pt x="575" y="898"/>
                  </a:lnTo>
                  <a:lnTo>
                    <a:pt x="576" y="901"/>
                  </a:lnTo>
                  <a:lnTo>
                    <a:pt x="580" y="908"/>
                  </a:lnTo>
                  <a:lnTo>
                    <a:pt x="586" y="919"/>
                  </a:lnTo>
                  <a:lnTo>
                    <a:pt x="591" y="931"/>
                  </a:lnTo>
                  <a:lnTo>
                    <a:pt x="596" y="944"/>
                  </a:lnTo>
                  <a:lnTo>
                    <a:pt x="600" y="956"/>
                  </a:lnTo>
                  <a:lnTo>
                    <a:pt x="601" y="966"/>
                  </a:lnTo>
                  <a:lnTo>
                    <a:pt x="599" y="986"/>
                  </a:lnTo>
                  <a:lnTo>
                    <a:pt x="589" y="1004"/>
                  </a:lnTo>
                  <a:lnTo>
                    <a:pt x="578" y="1020"/>
                  </a:lnTo>
                  <a:lnTo>
                    <a:pt x="561" y="1031"/>
                  </a:lnTo>
                  <a:lnTo>
                    <a:pt x="541" y="1041"/>
                  </a:lnTo>
                  <a:lnTo>
                    <a:pt x="520" y="1043"/>
                  </a:lnTo>
                  <a:lnTo>
                    <a:pt x="498" y="1041"/>
                  </a:lnTo>
                  <a:lnTo>
                    <a:pt x="480" y="1031"/>
                  </a:lnTo>
                  <a:lnTo>
                    <a:pt x="462" y="1020"/>
                  </a:lnTo>
                  <a:lnTo>
                    <a:pt x="449" y="1004"/>
                  </a:lnTo>
                  <a:lnTo>
                    <a:pt x="442" y="986"/>
                  </a:lnTo>
                  <a:lnTo>
                    <a:pt x="439" y="966"/>
                  </a:lnTo>
                  <a:lnTo>
                    <a:pt x="440" y="956"/>
                  </a:lnTo>
                  <a:lnTo>
                    <a:pt x="444" y="944"/>
                  </a:lnTo>
                  <a:lnTo>
                    <a:pt x="449" y="931"/>
                  </a:lnTo>
                  <a:lnTo>
                    <a:pt x="455" y="919"/>
                  </a:lnTo>
                  <a:lnTo>
                    <a:pt x="460" y="908"/>
                  </a:lnTo>
                  <a:lnTo>
                    <a:pt x="462" y="901"/>
                  </a:lnTo>
                  <a:lnTo>
                    <a:pt x="464" y="898"/>
                  </a:lnTo>
                  <a:lnTo>
                    <a:pt x="468" y="885"/>
                  </a:lnTo>
                  <a:lnTo>
                    <a:pt x="465" y="872"/>
                  </a:lnTo>
                  <a:lnTo>
                    <a:pt x="457" y="863"/>
                  </a:lnTo>
                  <a:lnTo>
                    <a:pt x="445" y="856"/>
                  </a:lnTo>
                  <a:lnTo>
                    <a:pt x="430" y="852"/>
                  </a:lnTo>
                  <a:lnTo>
                    <a:pt x="431" y="852"/>
                  </a:lnTo>
                  <a:lnTo>
                    <a:pt x="432" y="852"/>
                  </a:lnTo>
                  <a:lnTo>
                    <a:pt x="430" y="852"/>
                  </a:lnTo>
                  <a:lnTo>
                    <a:pt x="426" y="852"/>
                  </a:lnTo>
                  <a:lnTo>
                    <a:pt x="181" y="852"/>
                  </a:lnTo>
                  <a:lnTo>
                    <a:pt x="181" y="848"/>
                  </a:lnTo>
                  <a:lnTo>
                    <a:pt x="181" y="838"/>
                  </a:lnTo>
                  <a:lnTo>
                    <a:pt x="181" y="825"/>
                  </a:lnTo>
                  <a:lnTo>
                    <a:pt x="181" y="813"/>
                  </a:lnTo>
                  <a:lnTo>
                    <a:pt x="181" y="623"/>
                  </a:lnTo>
                  <a:lnTo>
                    <a:pt x="181" y="619"/>
                  </a:lnTo>
                  <a:lnTo>
                    <a:pt x="181" y="616"/>
                  </a:lnTo>
                  <a:lnTo>
                    <a:pt x="181" y="618"/>
                  </a:lnTo>
                  <a:lnTo>
                    <a:pt x="181" y="620"/>
                  </a:lnTo>
                  <a:lnTo>
                    <a:pt x="177" y="605"/>
                  </a:lnTo>
                  <a:lnTo>
                    <a:pt x="171" y="592"/>
                  </a:lnTo>
                  <a:lnTo>
                    <a:pt x="161" y="584"/>
                  </a:lnTo>
                  <a:lnTo>
                    <a:pt x="148" y="581"/>
                  </a:lnTo>
                  <a:lnTo>
                    <a:pt x="135" y="585"/>
                  </a:lnTo>
                  <a:lnTo>
                    <a:pt x="133" y="586"/>
                  </a:lnTo>
                  <a:lnTo>
                    <a:pt x="126" y="590"/>
                  </a:lnTo>
                  <a:lnTo>
                    <a:pt x="117" y="596"/>
                  </a:lnTo>
                  <a:lnTo>
                    <a:pt x="106" y="601"/>
                  </a:lnTo>
                  <a:lnTo>
                    <a:pt x="95" y="606"/>
                  </a:lnTo>
                  <a:lnTo>
                    <a:pt x="83" y="610"/>
                  </a:lnTo>
                  <a:lnTo>
                    <a:pt x="72" y="611"/>
                  </a:lnTo>
                  <a:lnTo>
                    <a:pt x="54" y="607"/>
                  </a:lnTo>
                  <a:lnTo>
                    <a:pt x="36" y="599"/>
                  </a:lnTo>
                  <a:lnTo>
                    <a:pt x="21" y="588"/>
                  </a:lnTo>
                  <a:lnTo>
                    <a:pt x="10" y="571"/>
                  </a:lnTo>
                  <a:lnTo>
                    <a:pt x="3" y="551"/>
                  </a:lnTo>
                  <a:lnTo>
                    <a:pt x="0" y="530"/>
                  </a:lnTo>
                  <a:lnTo>
                    <a:pt x="3" y="508"/>
                  </a:lnTo>
                  <a:lnTo>
                    <a:pt x="10" y="489"/>
                  </a:lnTo>
                  <a:lnTo>
                    <a:pt x="21" y="472"/>
                  </a:lnTo>
                  <a:lnTo>
                    <a:pt x="36" y="459"/>
                  </a:lnTo>
                  <a:lnTo>
                    <a:pt x="54" y="452"/>
                  </a:lnTo>
                  <a:lnTo>
                    <a:pt x="72" y="449"/>
                  </a:lnTo>
                  <a:lnTo>
                    <a:pt x="83" y="450"/>
                  </a:lnTo>
                  <a:lnTo>
                    <a:pt x="95" y="454"/>
                  </a:lnTo>
                  <a:lnTo>
                    <a:pt x="106" y="458"/>
                  </a:lnTo>
                  <a:lnTo>
                    <a:pt x="117" y="465"/>
                  </a:lnTo>
                  <a:lnTo>
                    <a:pt x="126" y="469"/>
                  </a:lnTo>
                  <a:lnTo>
                    <a:pt x="133" y="472"/>
                  </a:lnTo>
                  <a:lnTo>
                    <a:pt x="135" y="474"/>
                  </a:lnTo>
                  <a:lnTo>
                    <a:pt x="148" y="478"/>
                  </a:lnTo>
                  <a:lnTo>
                    <a:pt x="161" y="475"/>
                  </a:lnTo>
                  <a:lnTo>
                    <a:pt x="171" y="467"/>
                  </a:lnTo>
                  <a:lnTo>
                    <a:pt x="177" y="455"/>
                  </a:lnTo>
                  <a:lnTo>
                    <a:pt x="181" y="440"/>
                  </a:lnTo>
                  <a:lnTo>
                    <a:pt x="181" y="436"/>
                  </a:lnTo>
                  <a:lnTo>
                    <a:pt x="181" y="336"/>
                  </a:lnTo>
                  <a:lnTo>
                    <a:pt x="181" y="336"/>
                  </a:lnTo>
                  <a:lnTo>
                    <a:pt x="181" y="241"/>
                  </a:lnTo>
                  <a:lnTo>
                    <a:pt x="181" y="234"/>
                  </a:lnTo>
                  <a:lnTo>
                    <a:pt x="181" y="222"/>
                  </a:lnTo>
                  <a:lnTo>
                    <a:pt x="181" y="208"/>
                  </a:lnTo>
                  <a:lnTo>
                    <a:pt x="180" y="195"/>
                  </a:lnTo>
                  <a:lnTo>
                    <a:pt x="180" y="184"/>
                  </a:lnTo>
                  <a:lnTo>
                    <a:pt x="180" y="179"/>
                  </a:lnTo>
                  <a:lnTo>
                    <a:pt x="426" y="179"/>
                  </a:lnTo>
                  <a:lnTo>
                    <a:pt x="430" y="181"/>
                  </a:lnTo>
                  <a:lnTo>
                    <a:pt x="432" y="181"/>
                  </a:lnTo>
                  <a:lnTo>
                    <a:pt x="431" y="181"/>
                  </a:lnTo>
                  <a:lnTo>
                    <a:pt x="430" y="179"/>
                  </a:lnTo>
                  <a:lnTo>
                    <a:pt x="445" y="177"/>
                  </a:lnTo>
                  <a:lnTo>
                    <a:pt x="457" y="170"/>
                  </a:lnTo>
                  <a:lnTo>
                    <a:pt x="465" y="160"/>
                  </a:lnTo>
                  <a:lnTo>
                    <a:pt x="468" y="148"/>
                  </a:lnTo>
                  <a:lnTo>
                    <a:pt x="464" y="133"/>
                  </a:lnTo>
                  <a:lnTo>
                    <a:pt x="462" y="131"/>
                  </a:lnTo>
                  <a:lnTo>
                    <a:pt x="459" y="123"/>
                  </a:lnTo>
                  <a:lnTo>
                    <a:pt x="455" y="111"/>
                  </a:lnTo>
                  <a:lnTo>
                    <a:pt x="449" y="97"/>
                  </a:lnTo>
                  <a:lnTo>
                    <a:pt x="445" y="84"/>
                  </a:lnTo>
                  <a:lnTo>
                    <a:pt x="444" y="72"/>
                  </a:lnTo>
                  <a:lnTo>
                    <a:pt x="447" y="52"/>
                  </a:lnTo>
                  <a:lnTo>
                    <a:pt x="453" y="35"/>
                  </a:lnTo>
                  <a:lnTo>
                    <a:pt x="465" y="21"/>
                  </a:lnTo>
                  <a:lnTo>
                    <a:pt x="481" y="9"/>
                  </a:lnTo>
                  <a:lnTo>
                    <a:pt x="499" y="2"/>
                  </a:lnTo>
                  <a:lnTo>
                    <a:pt x="52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AA945">
                    <a:tint val="66000"/>
                    <a:satMod val="160000"/>
                  </a:srgbClr>
                </a:gs>
                <a:gs pos="50000">
                  <a:srgbClr val="8AA945">
                    <a:tint val="44500"/>
                    <a:satMod val="160000"/>
                  </a:srgbClr>
                </a:gs>
                <a:gs pos="100000">
                  <a:srgbClr val="8AA945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7448E23-27CD-5141-97AA-4386BA038847}"/>
                </a:ext>
              </a:extLst>
            </p:cNvPr>
            <p:cNvSpPr/>
            <p:nvPr/>
          </p:nvSpPr>
          <p:spPr>
            <a:xfrm>
              <a:off x="1645922" y="3603490"/>
              <a:ext cx="1604737" cy="9803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fr-FR" sz="2800" b="1" kern="0" dirty="0"/>
                <a:t>Cas </a:t>
              </a:r>
            </a:p>
            <a:p>
              <a:pPr lvl="0" algn="ctr">
                <a:defRPr/>
              </a:pPr>
              <a:r>
                <a:rPr lang="fr-FR" sz="2800" b="1" kern="0" dirty="0"/>
                <a:t>confirmés</a:t>
              </a:r>
            </a:p>
          </p:txBody>
        </p:sp>
      </p:grpSp>
      <p:sp>
        <p:nvSpPr>
          <p:cNvPr id="13" name="Freeform 2228">
            <a:extLst>
              <a:ext uri="{FF2B5EF4-FFF2-40B4-BE49-F238E27FC236}">
                <a16:creationId xmlns:a16="http://schemas.microsoft.com/office/drawing/2014/main" id="{9E6B26D7-52E4-5D4A-94C2-082722B11019}"/>
              </a:ext>
            </a:extLst>
          </p:cNvPr>
          <p:cNvSpPr>
            <a:spLocks/>
          </p:cNvSpPr>
          <p:nvPr/>
        </p:nvSpPr>
        <p:spPr bwMode="auto">
          <a:xfrm>
            <a:off x="5118572" y="4773339"/>
            <a:ext cx="2095606" cy="1968029"/>
          </a:xfrm>
          <a:custGeom>
            <a:avLst/>
            <a:gdLst>
              <a:gd name="T0" fmla="*/ 340 w 624"/>
              <a:gd name="T1" fmla="*/ 3 h 816"/>
              <a:gd name="T2" fmla="*/ 374 w 624"/>
              <a:gd name="T3" fmla="*/ 25 h 816"/>
              <a:gd name="T4" fmla="*/ 387 w 624"/>
              <a:gd name="T5" fmla="*/ 60 h 816"/>
              <a:gd name="T6" fmla="*/ 380 w 624"/>
              <a:gd name="T7" fmla="*/ 88 h 816"/>
              <a:gd name="T8" fmla="*/ 368 w 624"/>
              <a:gd name="T9" fmla="*/ 118 h 816"/>
              <a:gd name="T10" fmla="*/ 363 w 624"/>
              <a:gd name="T11" fmla="*/ 140 h 816"/>
              <a:gd name="T12" fmla="*/ 364 w 624"/>
              <a:gd name="T13" fmla="*/ 152 h 816"/>
              <a:gd name="T14" fmla="*/ 375 w 624"/>
              <a:gd name="T15" fmla="*/ 168 h 816"/>
              <a:gd name="T16" fmla="*/ 398 w 624"/>
              <a:gd name="T17" fmla="*/ 180 h 816"/>
              <a:gd name="T18" fmla="*/ 624 w 624"/>
              <a:gd name="T19" fmla="*/ 181 h 816"/>
              <a:gd name="T20" fmla="*/ 621 w 624"/>
              <a:gd name="T21" fmla="*/ 707 h 816"/>
              <a:gd name="T22" fmla="*/ 593 w 624"/>
              <a:gd name="T23" fmla="*/ 763 h 816"/>
              <a:gd name="T24" fmla="*/ 545 w 624"/>
              <a:gd name="T25" fmla="*/ 801 h 816"/>
              <a:gd name="T26" fmla="*/ 484 w 624"/>
              <a:gd name="T27" fmla="*/ 816 h 816"/>
              <a:gd name="T28" fmla="*/ 6 w 624"/>
              <a:gd name="T29" fmla="*/ 816 h 816"/>
              <a:gd name="T30" fmla="*/ 2 w 624"/>
              <a:gd name="T31" fmla="*/ 604 h 816"/>
              <a:gd name="T32" fmla="*/ 0 w 624"/>
              <a:gd name="T33" fmla="*/ 597 h 816"/>
              <a:gd name="T34" fmla="*/ 4 w 624"/>
              <a:gd name="T35" fmla="*/ 585 h 816"/>
              <a:gd name="T36" fmla="*/ 11 w 624"/>
              <a:gd name="T37" fmla="*/ 579 h 816"/>
              <a:gd name="T38" fmla="*/ 19 w 624"/>
              <a:gd name="T39" fmla="*/ 578 h 816"/>
              <a:gd name="T40" fmla="*/ 29 w 624"/>
              <a:gd name="T41" fmla="*/ 580 h 816"/>
              <a:gd name="T42" fmla="*/ 44 w 624"/>
              <a:gd name="T43" fmla="*/ 587 h 816"/>
              <a:gd name="T44" fmla="*/ 71 w 624"/>
              <a:gd name="T45" fmla="*/ 597 h 816"/>
              <a:gd name="T46" fmla="*/ 97 w 624"/>
              <a:gd name="T47" fmla="*/ 602 h 816"/>
              <a:gd name="T48" fmla="*/ 141 w 624"/>
              <a:gd name="T49" fmla="*/ 589 h 816"/>
              <a:gd name="T50" fmla="*/ 173 w 624"/>
              <a:gd name="T51" fmla="*/ 555 h 816"/>
              <a:gd name="T52" fmla="*/ 186 w 624"/>
              <a:gd name="T53" fmla="*/ 508 h 816"/>
              <a:gd name="T54" fmla="*/ 173 w 624"/>
              <a:gd name="T55" fmla="*/ 462 h 816"/>
              <a:gd name="T56" fmla="*/ 141 w 624"/>
              <a:gd name="T57" fmla="*/ 428 h 816"/>
              <a:gd name="T58" fmla="*/ 97 w 624"/>
              <a:gd name="T59" fmla="*/ 415 h 816"/>
              <a:gd name="T60" fmla="*/ 71 w 624"/>
              <a:gd name="T61" fmla="*/ 420 h 816"/>
              <a:gd name="T62" fmla="*/ 44 w 624"/>
              <a:gd name="T63" fmla="*/ 431 h 816"/>
              <a:gd name="T64" fmla="*/ 29 w 624"/>
              <a:gd name="T65" fmla="*/ 437 h 816"/>
              <a:gd name="T66" fmla="*/ 23 w 624"/>
              <a:gd name="T67" fmla="*/ 440 h 816"/>
              <a:gd name="T68" fmla="*/ 15 w 624"/>
              <a:gd name="T69" fmla="*/ 440 h 816"/>
              <a:gd name="T70" fmla="*/ 7 w 624"/>
              <a:gd name="T71" fmla="*/ 436 h 816"/>
              <a:gd name="T72" fmla="*/ 3 w 624"/>
              <a:gd name="T73" fmla="*/ 427 h 816"/>
              <a:gd name="T74" fmla="*/ 2 w 624"/>
              <a:gd name="T75" fmla="*/ 419 h 816"/>
              <a:gd name="T76" fmla="*/ 2 w 624"/>
              <a:gd name="T77" fmla="*/ 224 h 816"/>
              <a:gd name="T78" fmla="*/ 223 w 624"/>
              <a:gd name="T79" fmla="*/ 181 h 816"/>
              <a:gd name="T80" fmla="*/ 230 w 624"/>
              <a:gd name="T81" fmla="*/ 181 h 816"/>
              <a:gd name="T82" fmla="*/ 261 w 624"/>
              <a:gd name="T83" fmla="*/ 168 h 816"/>
              <a:gd name="T84" fmla="*/ 273 w 624"/>
              <a:gd name="T85" fmla="*/ 140 h 816"/>
              <a:gd name="T86" fmla="*/ 268 w 624"/>
              <a:gd name="T87" fmla="*/ 118 h 816"/>
              <a:gd name="T88" fmla="*/ 256 w 624"/>
              <a:gd name="T89" fmla="*/ 88 h 816"/>
              <a:gd name="T90" fmla="*/ 248 w 624"/>
              <a:gd name="T91" fmla="*/ 60 h 816"/>
              <a:gd name="T92" fmla="*/ 262 w 624"/>
              <a:gd name="T93" fmla="*/ 25 h 816"/>
              <a:gd name="T94" fmla="*/ 296 w 624"/>
              <a:gd name="T95" fmla="*/ 3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24" h="816">
                <a:moveTo>
                  <a:pt x="317" y="0"/>
                </a:moveTo>
                <a:lnTo>
                  <a:pt x="340" y="3"/>
                </a:lnTo>
                <a:lnTo>
                  <a:pt x="359" y="12"/>
                </a:lnTo>
                <a:lnTo>
                  <a:pt x="374" y="25"/>
                </a:lnTo>
                <a:lnTo>
                  <a:pt x="384" y="41"/>
                </a:lnTo>
                <a:lnTo>
                  <a:pt x="387" y="60"/>
                </a:lnTo>
                <a:lnTo>
                  <a:pt x="385" y="74"/>
                </a:lnTo>
                <a:lnTo>
                  <a:pt x="380" y="88"/>
                </a:lnTo>
                <a:lnTo>
                  <a:pt x="374" y="104"/>
                </a:lnTo>
                <a:lnTo>
                  <a:pt x="368" y="118"/>
                </a:lnTo>
                <a:lnTo>
                  <a:pt x="364" y="129"/>
                </a:lnTo>
                <a:lnTo>
                  <a:pt x="363" y="140"/>
                </a:lnTo>
                <a:lnTo>
                  <a:pt x="363" y="146"/>
                </a:lnTo>
                <a:lnTo>
                  <a:pt x="364" y="152"/>
                </a:lnTo>
                <a:lnTo>
                  <a:pt x="367" y="159"/>
                </a:lnTo>
                <a:lnTo>
                  <a:pt x="375" y="168"/>
                </a:lnTo>
                <a:lnTo>
                  <a:pt x="387" y="176"/>
                </a:lnTo>
                <a:lnTo>
                  <a:pt x="398" y="180"/>
                </a:lnTo>
                <a:lnTo>
                  <a:pt x="412" y="181"/>
                </a:lnTo>
                <a:lnTo>
                  <a:pt x="624" y="181"/>
                </a:lnTo>
                <a:lnTo>
                  <a:pt x="624" y="676"/>
                </a:lnTo>
                <a:lnTo>
                  <a:pt x="621" y="707"/>
                </a:lnTo>
                <a:lnTo>
                  <a:pt x="610" y="737"/>
                </a:lnTo>
                <a:lnTo>
                  <a:pt x="593" y="763"/>
                </a:lnTo>
                <a:lnTo>
                  <a:pt x="571" y="786"/>
                </a:lnTo>
                <a:lnTo>
                  <a:pt x="545" y="801"/>
                </a:lnTo>
                <a:lnTo>
                  <a:pt x="516" y="812"/>
                </a:lnTo>
                <a:lnTo>
                  <a:pt x="484" y="816"/>
                </a:lnTo>
                <a:lnTo>
                  <a:pt x="23" y="816"/>
                </a:lnTo>
                <a:lnTo>
                  <a:pt x="6" y="816"/>
                </a:lnTo>
                <a:lnTo>
                  <a:pt x="2" y="816"/>
                </a:lnTo>
                <a:lnTo>
                  <a:pt x="2" y="604"/>
                </a:lnTo>
                <a:lnTo>
                  <a:pt x="2" y="598"/>
                </a:lnTo>
                <a:lnTo>
                  <a:pt x="0" y="597"/>
                </a:lnTo>
                <a:lnTo>
                  <a:pt x="2" y="592"/>
                </a:lnTo>
                <a:lnTo>
                  <a:pt x="4" y="585"/>
                </a:lnTo>
                <a:lnTo>
                  <a:pt x="7" y="581"/>
                </a:lnTo>
                <a:lnTo>
                  <a:pt x="11" y="579"/>
                </a:lnTo>
                <a:lnTo>
                  <a:pt x="15" y="578"/>
                </a:lnTo>
                <a:lnTo>
                  <a:pt x="19" y="578"/>
                </a:lnTo>
                <a:lnTo>
                  <a:pt x="24" y="578"/>
                </a:lnTo>
                <a:lnTo>
                  <a:pt x="29" y="580"/>
                </a:lnTo>
                <a:lnTo>
                  <a:pt x="34" y="583"/>
                </a:lnTo>
                <a:lnTo>
                  <a:pt x="44" y="587"/>
                </a:lnTo>
                <a:lnTo>
                  <a:pt x="57" y="592"/>
                </a:lnTo>
                <a:lnTo>
                  <a:pt x="71" y="597"/>
                </a:lnTo>
                <a:lnTo>
                  <a:pt x="84" y="600"/>
                </a:lnTo>
                <a:lnTo>
                  <a:pt x="97" y="602"/>
                </a:lnTo>
                <a:lnTo>
                  <a:pt x="120" y="598"/>
                </a:lnTo>
                <a:lnTo>
                  <a:pt x="141" y="589"/>
                </a:lnTo>
                <a:lnTo>
                  <a:pt x="159" y="575"/>
                </a:lnTo>
                <a:lnTo>
                  <a:pt x="173" y="555"/>
                </a:lnTo>
                <a:lnTo>
                  <a:pt x="184" y="533"/>
                </a:lnTo>
                <a:lnTo>
                  <a:pt x="186" y="508"/>
                </a:lnTo>
                <a:lnTo>
                  <a:pt x="184" y="485"/>
                </a:lnTo>
                <a:lnTo>
                  <a:pt x="173" y="462"/>
                </a:lnTo>
                <a:lnTo>
                  <a:pt x="159" y="443"/>
                </a:lnTo>
                <a:lnTo>
                  <a:pt x="141" y="428"/>
                </a:lnTo>
                <a:lnTo>
                  <a:pt x="120" y="419"/>
                </a:lnTo>
                <a:lnTo>
                  <a:pt x="97" y="415"/>
                </a:lnTo>
                <a:lnTo>
                  <a:pt x="84" y="418"/>
                </a:lnTo>
                <a:lnTo>
                  <a:pt x="71" y="420"/>
                </a:lnTo>
                <a:lnTo>
                  <a:pt x="57" y="426"/>
                </a:lnTo>
                <a:lnTo>
                  <a:pt x="44" y="431"/>
                </a:lnTo>
                <a:lnTo>
                  <a:pt x="34" y="435"/>
                </a:lnTo>
                <a:lnTo>
                  <a:pt x="29" y="437"/>
                </a:lnTo>
                <a:lnTo>
                  <a:pt x="27" y="439"/>
                </a:lnTo>
                <a:lnTo>
                  <a:pt x="23" y="440"/>
                </a:lnTo>
                <a:lnTo>
                  <a:pt x="19" y="440"/>
                </a:lnTo>
                <a:lnTo>
                  <a:pt x="15" y="440"/>
                </a:lnTo>
                <a:lnTo>
                  <a:pt x="11" y="439"/>
                </a:lnTo>
                <a:lnTo>
                  <a:pt x="7" y="436"/>
                </a:lnTo>
                <a:lnTo>
                  <a:pt x="4" y="432"/>
                </a:lnTo>
                <a:lnTo>
                  <a:pt x="3" y="427"/>
                </a:lnTo>
                <a:lnTo>
                  <a:pt x="2" y="422"/>
                </a:lnTo>
                <a:lnTo>
                  <a:pt x="2" y="419"/>
                </a:lnTo>
                <a:lnTo>
                  <a:pt x="2" y="415"/>
                </a:lnTo>
                <a:lnTo>
                  <a:pt x="2" y="224"/>
                </a:lnTo>
                <a:lnTo>
                  <a:pt x="2" y="181"/>
                </a:lnTo>
                <a:lnTo>
                  <a:pt x="223" y="181"/>
                </a:lnTo>
                <a:lnTo>
                  <a:pt x="228" y="181"/>
                </a:lnTo>
                <a:lnTo>
                  <a:pt x="230" y="181"/>
                </a:lnTo>
                <a:lnTo>
                  <a:pt x="247" y="177"/>
                </a:lnTo>
                <a:lnTo>
                  <a:pt x="261" y="168"/>
                </a:lnTo>
                <a:lnTo>
                  <a:pt x="270" y="155"/>
                </a:lnTo>
                <a:lnTo>
                  <a:pt x="273" y="140"/>
                </a:lnTo>
                <a:lnTo>
                  <a:pt x="271" y="129"/>
                </a:lnTo>
                <a:lnTo>
                  <a:pt x="268" y="118"/>
                </a:lnTo>
                <a:lnTo>
                  <a:pt x="261" y="104"/>
                </a:lnTo>
                <a:lnTo>
                  <a:pt x="256" y="88"/>
                </a:lnTo>
                <a:lnTo>
                  <a:pt x="250" y="74"/>
                </a:lnTo>
                <a:lnTo>
                  <a:pt x="248" y="60"/>
                </a:lnTo>
                <a:lnTo>
                  <a:pt x="252" y="41"/>
                </a:lnTo>
                <a:lnTo>
                  <a:pt x="262" y="25"/>
                </a:lnTo>
                <a:lnTo>
                  <a:pt x="277" y="12"/>
                </a:lnTo>
                <a:lnTo>
                  <a:pt x="296" y="3"/>
                </a:lnTo>
                <a:lnTo>
                  <a:pt x="317" y="0"/>
                </a:lnTo>
                <a:close/>
              </a:path>
            </a:pathLst>
          </a:custGeom>
          <a:solidFill>
            <a:srgbClr val="92D050">
              <a:alpha val="7098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2244">
            <a:extLst>
              <a:ext uri="{FF2B5EF4-FFF2-40B4-BE49-F238E27FC236}">
                <a16:creationId xmlns:a16="http://schemas.microsoft.com/office/drawing/2014/main" id="{B4A987C8-BD56-B044-884F-BBD27771935B}"/>
              </a:ext>
            </a:extLst>
          </p:cNvPr>
          <p:cNvSpPr>
            <a:spLocks/>
          </p:cNvSpPr>
          <p:nvPr/>
        </p:nvSpPr>
        <p:spPr bwMode="auto">
          <a:xfrm>
            <a:off x="796598" y="4773340"/>
            <a:ext cx="2225441" cy="1968028"/>
          </a:xfrm>
          <a:custGeom>
            <a:avLst/>
            <a:gdLst>
              <a:gd name="T0" fmla="*/ 335 w 624"/>
              <a:gd name="T1" fmla="*/ 4 h 821"/>
              <a:gd name="T2" fmla="*/ 369 w 624"/>
              <a:gd name="T3" fmla="*/ 29 h 821"/>
              <a:gd name="T4" fmla="*/ 382 w 624"/>
              <a:gd name="T5" fmla="*/ 65 h 821"/>
              <a:gd name="T6" fmla="*/ 376 w 624"/>
              <a:gd name="T7" fmla="*/ 94 h 821"/>
              <a:gd name="T8" fmla="*/ 364 w 624"/>
              <a:gd name="T9" fmla="*/ 123 h 821"/>
              <a:gd name="T10" fmla="*/ 357 w 624"/>
              <a:gd name="T11" fmla="*/ 145 h 821"/>
              <a:gd name="T12" fmla="*/ 369 w 624"/>
              <a:gd name="T13" fmla="*/ 171 h 821"/>
              <a:gd name="T14" fmla="*/ 394 w 624"/>
              <a:gd name="T15" fmla="*/ 185 h 821"/>
              <a:gd name="T16" fmla="*/ 593 w 624"/>
              <a:gd name="T17" fmla="*/ 186 h 821"/>
              <a:gd name="T18" fmla="*/ 605 w 624"/>
              <a:gd name="T19" fmla="*/ 186 h 821"/>
              <a:gd name="T20" fmla="*/ 622 w 624"/>
              <a:gd name="T21" fmla="*/ 186 h 821"/>
              <a:gd name="T22" fmla="*/ 624 w 624"/>
              <a:gd name="T23" fmla="*/ 217 h 821"/>
              <a:gd name="T24" fmla="*/ 624 w 624"/>
              <a:gd name="T25" fmla="*/ 420 h 821"/>
              <a:gd name="T26" fmla="*/ 624 w 624"/>
              <a:gd name="T27" fmla="*/ 427 h 821"/>
              <a:gd name="T28" fmla="*/ 622 w 624"/>
              <a:gd name="T29" fmla="*/ 437 h 821"/>
              <a:gd name="T30" fmla="*/ 615 w 624"/>
              <a:gd name="T31" fmla="*/ 444 h 821"/>
              <a:gd name="T32" fmla="*/ 607 w 624"/>
              <a:gd name="T33" fmla="*/ 446 h 821"/>
              <a:gd name="T34" fmla="*/ 600 w 624"/>
              <a:gd name="T35" fmla="*/ 444 h 821"/>
              <a:gd name="T36" fmla="*/ 592 w 624"/>
              <a:gd name="T37" fmla="*/ 440 h 821"/>
              <a:gd name="T38" fmla="*/ 569 w 624"/>
              <a:gd name="T39" fmla="*/ 431 h 821"/>
              <a:gd name="T40" fmla="*/ 541 w 624"/>
              <a:gd name="T41" fmla="*/ 423 h 821"/>
              <a:gd name="T42" fmla="*/ 507 w 624"/>
              <a:gd name="T43" fmla="*/ 424 h 821"/>
              <a:gd name="T44" fmla="*/ 469 w 624"/>
              <a:gd name="T45" fmla="*/ 449 h 821"/>
              <a:gd name="T46" fmla="*/ 448 w 624"/>
              <a:gd name="T47" fmla="*/ 490 h 821"/>
              <a:gd name="T48" fmla="*/ 448 w 624"/>
              <a:gd name="T49" fmla="*/ 539 h 821"/>
              <a:gd name="T50" fmla="*/ 469 w 624"/>
              <a:gd name="T51" fmla="*/ 580 h 821"/>
              <a:gd name="T52" fmla="*/ 507 w 624"/>
              <a:gd name="T53" fmla="*/ 603 h 821"/>
              <a:gd name="T54" fmla="*/ 541 w 624"/>
              <a:gd name="T55" fmla="*/ 606 h 821"/>
              <a:gd name="T56" fmla="*/ 569 w 624"/>
              <a:gd name="T57" fmla="*/ 597 h 821"/>
              <a:gd name="T58" fmla="*/ 592 w 624"/>
              <a:gd name="T59" fmla="*/ 588 h 821"/>
              <a:gd name="T60" fmla="*/ 601 w 624"/>
              <a:gd name="T61" fmla="*/ 584 h 821"/>
              <a:gd name="T62" fmla="*/ 611 w 624"/>
              <a:gd name="T63" fmla="*/ 583 h 821"/>
              <a:gd name="T64" fmla="*/ 619 w 624"/>
              <a:gd name="T65" fmla="*/ 588 h 821"/>
              <a:gd name="T66" fmla="*/ 623 w 624"/>
              <a:gd name="T67" fmla="*/ 597 h 821"/>
              <a:gd name="T68" fmla="*/ 624 w 624"/>
              <a:gd name="T69" fmla="*/ 605 h 821"/>
              <a:gd name="T70" fmla="*/ 624 w 624"/>
              <a:gd name="T71" fmla="*/ 821 h 821"/>
              <a:gd name="T72" fmla="*/ 107 w 624"/>
              <a:gd name="T73" fmla="*/ 817 h 821"/>
              <a:gd name="T74" fmla="*/ 52 w 624"/>
              <a:gd name="T75" fmla="*/ 791 h 821"/>
              <a:gd name="T76" fmla="*/ 13 w 624"/>
              <a:gd name="T77" fmla="*/ 742 h 821"/>
              <a:gd name="T78" fmla="*/ 0 w 624"/>
              <a:gd name="T79" fmla="*/ 681 h 821"/>
              <a:gd name="T80" fmla="*/ 219 w 624"/>
              <a:gd name="T81" fmla="*/ 186 h 821"/>
              <a:gd name="T82" fmla="*/ 236 w 624"/>
              <a:gd name="T83" fmla="*/ 185 h 821"/>
              <a:gd name="T84" fmla="*/ 247 w 624"/>
              <a:gd name="T85" fmla="*/ 179 h 821"/>
              <a:gd name="T86" fmla="*/ 257 w 624"/>
              <a:gd name="T87" fmla="*/ 173 h 821"/>
              <a:gd name="T88" fmla="*/ 267 w 624"/>
              <a:gd name="T89" fmla="*/ 157 h 821"/>
              <a:gd name="T90" fmla="*/ 267 w 624"/>
              <a:gd name="T91" fmla="*/ 135 h 821"/>
              <a:gd name="T92" fmla="*/ 257 w 624"/>
              <a:gd name="T93" fmla="*/ 110 h 821"/>
              <a:gd name="T94" fmla="*/ 246 w 624"/>
              <a:gd name="T95" fmla="*/ 79 h 821"/>
              <a:gd name="T96" fmla="*/ 247 w 624"/>
              <a:gd name="T97" fmla="*/ 46 h 821"/>
              <a:gd name="T98" fmla="*/ 272 w 624"/>
              <a:gd name="T99" fmla="*/ 13 h 821"/>
              <a:gd name="T100" fmla="*/ 313 w 624"/>
              <a:gd name="T101" fmla="*/ 0 h 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24" h="821">
                <a:moveTo>
                  <a:pt x="313" y="0"/>
                </a:moveTo>
                <a:lnTo>
                  <a:pt x="335" y="4"/>
                </a:lnTo>
                <a:lnTo>
                  <a:pt x="353" y="13"/>
                </a:lnTo>
                <a:lnTo>
                  <a:pt x="369" y="29"/>
                </a:lnTo>
                <a:lnTo>
                  <a:pt x="378" y="46"/>
                </a:lnTo>
                <a:lnTo>
                  <a:pt x="382" y="65"/>
                </a:lnTo>
                <a:lnTo>
                  <a:pt x="381" y="79"/>
                </a:lnTo>
                <a:lnTo>
                  <a:pt x="376" y="94"/>
                </a:lnTo>
                <a:lnTo>
                  <a:pt x="369" y="110"/>
                </a:lnTo>
                <a:lnTo>
                  <a:pt x="364" y="123"/>
                </a:lnTo>
                <a:lnTo>
                  <a:pt x="359" y="135"/>
                </a:lnTo>
                <a:lnTo>
                  <a:pt x="357" y="145"/>
                </a:lnTo>
                <a:lnTo>
                  <a:pt x="361" y="160"/>
                </a:lnTo>
                <a:lnTo>
                  <a:pt x="369" y="171"/>
                </a:lnTo>
                <a:lnTo>
                  <a:pt x="380" y="179"/>
                </a:lnTo>
                <a:lnTo>
                  <a:pt x="394" y="185"/>
                </a:lnTo>
                <a:lnTo>
                  <a:pt x="408" y="186"/>
                </a:lnTo>
                <a:lnTo>
                  <a:pt x="593" y="186"/>
                </a:lnTo>
                <a:lnTo>
                  <a:pt x="597" y="186"/>
                </a:lnTo>
                <a:lnTo>
                  <a:pt x="605" y="186"/>
                </a:lnTo>
                <a:lnTo>
                  <a:pt x="614" y="186"/>
                </a:lnTo>
                <a:lnTo>
                  <a:pt x="622" y="186"/>
                </a:lnTo>
                <a:lnTo>
                  <a:pt x="624" y="186"/>
                </a:lnTo>
                <a:lnTo>
                  <a:pt x="624" y="217"/>
                </a:lnTo>
                <a:lnTo>
                  <a:pt x="624" y="229"/>
                </a:lnTo>
                <a:lnTo>
                  <a:pt x="624" y="420"/>
                </a:lnTo>
                <a:lnTo>
                  <a:pt x="624" y="424"/>
                </a:lnTo>
                <a:lnTo>
                  <a:pt x="624" y="427"/>
                </a:lnTo>
                <a:lnTo>
                  <a:pt x="623" y="432"/>
                </a:lnTo>
                <a:lnTo>
                  <a:pt x="622" y="437"/>
                </a:lnTo>
                <a:lnTo>
                  <a:pt x="618" y="441"/>
                </a:lnTo>
                <a:lnTo>
                  <a:pt x="615" y="444"/>
                </a:lnTo>
                <a:lnTo>
                  <a:pt x="611" y="445"/>
                </a:lnTo>
                <a:lnTo>
                  <a:pt x="607" y="446"/>
                </a:lnTo>
                <a:lnTo>
                  <a:pt x="604" y="445"/>
                </a:lnTo>
                <a:lnTo>
                  <a:pt x="600" y="444"/>
                </a:lnTo>
                <a:lnTo>
                  <a:pt x="596" y="442"/>
                </a:lnTo>
                <a:lnTo>
                  <a:pt x="592" y="440"/>
                </a:lnTo>
                <a:lnTo>
                  <a:pt x="581" y="436"/>
                </a:lnTo>
                <a:lnTo>
                  <a:pt x="569" y="431"/>
                </a:lnTo>
                <a:lnTo>
                  <a:pt x="555" y="427"/>
                </a:lnTo>
                <a:lnTo>
                  <a:pt x="541" y="423"/>
                </a:lnTo>
                <a:lnTo>
                  <a:pt x="529" y="422"/>
                </a:lnTo>
                <a:lnTo>
                  <a:pt x="507" y="424"/>
                </a:lnTo>
                <a:lnTo>
                  <a:pt x="486" y="433"/>
                </a:lnTo>
                <a:lnTo>
                  <a:pt x="469" y="449"/>
                </a:lnTo>
                <a:lnTo>
                  <a:pt x="456" y="467"/>
                </a:lnTo>
                <a:lnTo>
                  <a:pt x="448" y="490"/>
                </a:lnTo>
                <a:lnTo>
                  <a:pt x="444" y="514"/>
                </a:lnTo>
                <a:lnTo>
                  <a:pt x="448" y="539"/>
                </a:lnTo>
                <a:lnTo>
                  <a:pt x="456" y="562"/>
                </a:lnTo>
                <a:lnTo>
                  <a:pt x="469" y="580"/>
                </a:lnTo>
                <a:lnTo>
                  <a:pt x="486" y="594"/>
                </a:lnTo>
                <a:lnTo>
                  <a:pt x="507" y="603"/>
                </a:lnTo>
                <a:lnTo>
                  <a:pt x="529" y="607"/>
                </a:lnTo>
                <a:lnTo>
                  <a:pt x="541" y="606"/>
                </a:lnTo>
                <a:lnTo>
                  <a:pt x="555" y="602"/>
                </a:lnTo>
                <a:lnTo>
                  <a:pt x="569" y="597"/>
                </a:lnTo>
                <a:lnTo>
                  <a:pt x="581" y="592"/>
                </a:lnTo>
                <a:lnTo>
                  <a:pt x="592" y="588"/>
                </a:lnTo>
                <a:lnTo>
                  <a:pt x="596" y="585"/>
                </a:lnTo>
                <a:lnTo>
                  <a:pt x="601" y="584"/>
                </a:lnTo>
                <a:lnTo>
                  <a:pt x="606" y="583"/>
                </a:lnTo>
                <a:lnTo>
                  <a:pt x="611" y="583"/>
                </a:lnTo>
                <a:lnTo>
                  <a:pt x="615" y="584"/>
                </a:lnTo>
                <a:lnTo>
                  <a:pt x="619" y="588"/>
                </a:lnTo>
                <a:lnTo>
                  <a:pt x="622" y="592"/>
                </a:lnTo>
                <a:lnTo>
                  <a:pt x="623" y="597"/>
                </a:lnTo>
                <a:lnTo>
                  <a:pt x="624" y="603"/>
                </a:lnTo>
                <a:lnTo>
                  <a:pt x="624" y="605"/>
                </a:lnTo>
                <a:lnTo>
                  <a:pt x="624" y="609"/>
                </a:lnTo>
                <a:lnTo>
                  <a:pt x="624" y="821"/>
                </a:lnTo>
                <a:lnTo>
                  <a:pt x="140" y="821"/>
                </a:lnTo>
                <a:lnTo>
                  <a:pt x="107" y="817"/>
                </a:lnTo>
                <a:lnTo>
                  <a:pt x="79" y="806"/>
                </a:lnTo>
                <a:lnTo>
                  <a:pt x="52" y="791"/>
                </a:lnTo>
                <a:lnTo>
                  <a:pt x="30" y="768"/>
                </a:lnTo>
                <a:lnTo>
                  <a:pt x="13" y="742"/>
                </a:lnTo>
                <a:lnTo>
                  <a:pt x="3" y="713"/>
                </a:lnTo>
                <a:lnTo>
                  <a:pt x="0" y="681"/>
                </a:lnTo>
                <a:lnTo>
                  <a:pt x="0" y="186"/>
                </a:lnTo>
                <a:lnTo>
                  <a:pt x="219" y="186"/>
                </a:lnTo>
                <a:lnTo>
                  <a:pt x="229" y="185"/>
                </a:lnTo>
                <a:lnTo>
                  <a:pt x="236" y="185"/>
                </a:lnTo>
                <a:lnTo>
                  <a:pt x="242" y="182"/>
                </a:lnTo>
                <a:lnTo>
                  <a:pt x="247" y="179"/>
                </a:lnTo>
                <a:lnTo>
                  <a:pt x="253" y="177"/>
                </a:lnTo>
                <a:lnTo>
                  <a:pt x="257" y="173"/>
                </a:lnTo>
                <a:lnTo>
                  <a:pt x="262" y="168"/>
                </a:lnTo>
                <a:lnTo>
                  <a:pt x="267" y="157"/>
                </a:lnTo>
                <a:lnTo>
                  <a:pt x="268" y="145"/>
                </a:lnTo>
                <a:lnTo>
                  <a:pt x="267" y="135"/>
                </a:lnTo>
                <a:lnTo>
                  <a:pt x="263" y="123"/>
                </a:lnTo>
                <a:lnTo>
                  <a:pt x="257" y="110"/>
                </a:lnTo>
                <a:lnTo>
                  <a:pt x="250" y="94"/>
                </a:lnTo>
                <a:lnTo>
                  <a:pt x="246" y="79"/>
                </a:lnTo>
                <a:lnTo>
                  <a:pt x="244" y="65"/>
                </a:lnTo>
                <a:lnTo>
                  <a:pt x="247" y="46"/>
                </a:lnTo>
                <a:lnTo>
                  <a:pt x="257" y="29"/>
                </a:lnTo>
                <a:lnTo>
                  <a:pt x="272" y="13"/>
                </a:lnTo>
                <a:lnTo>
                  <a:pt x="291" y="4"/>
                </a:lnTo>
                <a:lnTo>
                  <a:pt x="313" y="0"/>
                </a:lnTo>
                <a:close/>
              </a:path>
            </a:pathLst>
          </a:custGeom>
          <a:solidFill>
            <a:srgbClr val="92D050">
              <a:alpha val="5098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DA1C5DED-CD67-D34B-9846-50F15D9C099C}"/>
              </a:ext>
            </a:extLst>
          </p:cNvPr>
          <p:cNvGrpSpPr/>
          <p:nvPr/>
        </p:nvGrpSpPr>
        <p:grpSpPr>
          <a:xfrm>
            <a:off x="5147931" y="3784519"/>
            <a:ext cx="2189414" cy="1320027"/>
            <a:chOff x="3276191" y="3437091"/>
            <a:chExt cx="1279118" cy="1356333"/>
          </a:xfrm>
        </p:grpSpPr>
        <p:sp>
          <p:nvSpPr>
            <p:cNvPr id="19" name="Freeform 2240">
              <a:extLst>
                <a:ext uri="{FF2B5EF4-FFF2-40B4-BE49-F238E27FC236}">
                  <a16:creationId xmlns:a16="http://schemas.microsoft.com/office/drawing/2014/main" id="{B406FD68-288A-3A40-A04B-1D03C6A9C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6758" y="3437091"/>
              <a:ext cx="1196591" cy="1356333"/>
            </a:xfrm>
            <a:custGeom>
              <a:avLst/>
              <a:gdLst>
                <a:gd name="T0" fmla="*/ 611 w 617"/>
                <a:gd name="T1" fmla="*/ 0 h 677"/>
                <a:gd name="T2" fmla="*/ 405 w 617"/>
                <a:gd name="T3" fmla="*/ 677 h 677"/>
                <a:gd name="T4" fmla="*/ 402 w 617"/>
                <a:gd name="T5" fmla="*/ 677 h 677"/>
                <a:gd name="T6" fmla="*/ 394 w 617"/>
                <a:gd name="T7" fmla="*/ 676 h 677"/>
                <a:gd name="T8" fmla="*/ 380 w 617"/>
                <a:gd name="T9" fmla="*/ 659 h 677"/>
                <a:gd name="T10" fmla="*/ 385 w 617"/>
                <a:gd name="T11" fmla="*/ 642 h 677"/>
                <a:gd name="T12" fmla="*/ 399 w 617"/>
                <a:gd name="T13" fmla="*/ 604 h 677"/>
                <a:gd name="T14" fmla="*/ 401 w 617"/>
                <a:gd name="T15" fmla="*/ 553 h 677"/>
                <a:gd name="T16" fmla="*/ 357 w 617"/>
                <a:gd name="T17" fmla="*/ 499 h 677"/>
                <a:gd name="T18" fmla="*/ 287 w 617"/>
                <a:gd name="T19" fmla="*/ 491 h 677"/>
                <a:gd name="T20" fmla="*/ 230 w 617"/>
                <a:gd name="T21" fmla="*/ 532 h 677"/>
                <a:gd name="T22" fmla="*/ 220 w 617"/>
                <a:gd name="T23" fmla="*/ 589 h 677"/>
                <a:gd name="T24" fmla="*/ 233 w 617"/>
                <a:gd name="T25" fmla="*/ 631 h 677"/>
                <a:gd name="T26" fmla="*/ 242 w 617"/>
                <a:gd name="T27" fmla="*/ 653 h 677"/>
                <a:gd name="T28" fmla="*/ 237 w 617"/>
                <a:gd name="T29" fmla="*/ 672 h 677"/>
                <a:gd name="T30" fmla="*/ 220 w 617"/>
                <a:gd name="T31" fmla="*/ 677 h 677"/>
                <a:gd name="T32" fmla="*/ 0 w 617"/>
                <a:gd name="T33" fmla="*/ 677 h 677"/>
                <a:gd name="T34" fmla="*/ 0 w 617"/>
                <a:gd name="T35" fmla="*/ 444 h 677"/>
                <a:gd name="T36" fmla="*/ 5 w 617"/>
                <a:gd name="T37" fmla="*/ 427 h 677"/>
                <a:gd name="T38" fmla="*/ 18 w 617"/>
                <a:gd name="T39" fmla="*/ 422 h 677"/>
                <a:gd name="T40" fmla="*/ 33 w 617"/>
                <a:gd name="T41" fmla="*/ 427 h 677"/>
                <a:gd name="T42" fmla="*/ 69 w 617"/>
                <a:gd name="T43" fmla="*/ 443 h 677"/>
                <a:gd name="T44" fmla="*/ 118 w 617"/>
                <a:gd name="T45" fmla="*/ 444 h 677"/>
                <a:gd name="T46" fmla="*/ 169 w 617"/>
                <a:gd name="T47" fmla="*/ 399 h 677"/>
                <a:gd name="T48" fmla="*/ 177 w 617"/>
                <a:gd name="T49" fmla="*/ 325 h 677"/>
                <a:gd name="T50" fmla="*/ 139 w 617"/>
                <a:gd name="T51" fmla="*/ 266 h 677"/>
                <a:gd name="T52" fmla="*/ 82 w 617"/>
                <a:gd name="T53" fmla="*/ 254 h 677"/>
                <a:gd name="T54" fmla="*/ 43 w 617"/>
                <a:gd name="T55" fmla="*/ 269 h 677"/>
                <a:gd name="T56" fmla="*/ 25 w 617"/>
                <a:gd name="T57" fmla="*/ 276 h 677"/>
                <a:gd name="T58" fmla="*/ 13 w 617"/>
                <a:gd name="T59" fmla="*/ 278 h 677"/>
                <a:gd name="T60" fmla="*/ 3 w 617"/>
                <a:gd name="T61" fmla="*/ 270 h 677"/>
                <a:gd name="T62" fmla="*/ 0 w 617"/>
                <a:gd name="T63" fmla="*/ 258 h 677"/>
                <a:gd name="T64" fmla="*/ 0 w 617"/>
                <a:gd name="T65" fmla="*/ 51 h 677"/>
                <a:gd name="T66" fmla="*/ 216 w 617"/>
                <a:gd name="T67" fmla="*/ 1 h 677"/>
                <a:gd name="T68" fmla="*/ 234 w 617"/>
                <a:gd name="T69" fmla="*/ 7 h 677"/>
                <a:gd name="T70" fmla="*/ 242 w 617"/>
                <a:gd name="T71" fmla="*/ 29 h 677"/>
                <a:gd name="T72" fmla="*/ 233 w 617"/>
                <a:gd name="T73" fmla="*/ 51 h 677"/>
                <a:gd name="T74" fmla="*/ 220 w 617"/>
                <a:gd name="T75" fmla="*/ 93 h 677"/>
                <a:gd name="T76" fmla="*/ 230 w 617"/>
                <a:gd name="T77" fmla="*/ 152 h 677"/>
                <a:gd name="T78" fmla="*/ 287 w 617"/>
                <a:gd name="T79" fmla="*/ 193 h 677"/>
                <a:gd name="T80" fmla="*/ 359 w 617"/>
                <a:gd name="T81" fmla="*/ 183 h 677"/>
                <a:gd name="T82" fmla="*/ 401 w 617"/>
                <a:gd name="T83" fmla="*/ 130 h 677"/>
                <a:gd name="T84" fmla="*/ 399 w 617"/>
                <a:gd name="T85" fmla="*/ 79 h 677"/>
                <a:gd name="T86" fmla="*/ 385 w 617"/>
                <a:gd name="T87" fmla="*/ 41 h 677"/>
                <a:gd name="T88" fmla="*/ 380 w 617"/>
                <a:gd name="T89" fmla="*/ 24 h 677"/>
                <a:gd name="T90" fmla="*/ 394 w 617"/>
                <a:gd name="T91" fmla="*/ 3 h 677"/>
                <a:gd name="T92" fmla="*/ 406 w 617"/>
                <a:gd name="T93" fmla="*/ 1 h 677"/>
                <a:gd name="T94" fmla="*/ 441 w 617"/>
                <a:gd name="T95" fmla="*/ 0 h 677"/>
                <a:gd name="T96" fmla="*/ 524 w 617"/>
                <a:gd name="T97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7" h="677">
                  <a:moveTo>
                    <a:pt x="554" y="0"/>
                  </a:moveTo>
                  <a:lnTo>
                    <a:pt x="584" y="0"/>
                  </a:lnTo>
                  <a:lnTo>
                    <a:pt x="611" y="0"/>
                  </a:lnTo>
                  <a:lnTo>
                    <a:pt x="617" y="0"/>
                  </a:lnTo>
                  <a:lnTo>
                    <a:pt x="617" y="677"/>
                  </a:lnTo>
                  <a:lnTo>
                    <a:pt x="405" y="677"/>
                  </a:lnTo>
                  <a:lnTo>
                    <a:pt x="405" y="677"/>
                  </a:lnTo>
                  <a:lnTo>
                    <a:pt x="403" y="677"/>
                  </a:lnTo>
                  <a:lnTo>
                    <a:pt x="402" y="677"/>
                  </a:lnTo>
                  <a:lnTo>
                    <a:pt x="402" y="677"/>
                  </a:lnTo>
                  <a:lnTo>
                    <a:pt x="401" y="677"/>
                  </a:lnTo>
                  <a:lnTo>
                    <a:pt x="394" y="676"/>
                  </a:lnTo>
                  <a:lnTo>
                    <a:pt x="387" y="673"/>
                  </a:lnTo>
                  <a:lnTo>
                    <a:pt x="382" y="668"/>
                  </a:lnTo>
                  <a:lnTo>
                    <a:pt x="380" y="659"/>
                  </a:lnTo>
                  <a:lnTo>
                    <a:pt x="380" y="653"/>
                  </a:lnTo>
                  <a:lnTo>
                    <a:pt x="382" y="647"/>
                  </a:lnTo>
                  <a:lnTo>
                    <a:pt x="385" y="642"/>
                  </a:lnTo>
                  <a:lnTo>
                    <a:pt x="389" y="631"/>
                  </a:lnTo>
                  <a:lnTo>
                    <a:pt x="394" y="618"/>
                  </a:lnTo>
                  <a:lnTo>
                    <a:pt x="399" y="604"/>
                  </a:lnTo>
                  <a:lnTo>
                    <a:pt x="403" y="589"/>
                  </a:lnTo>
                  <a:lnTo>
                    <a:pt x="405" y="576"/>
                  </a:lnTo>
                  <a:lnTo>
                    <a:pt x="401" y="553"/>
                  </a:lnTo>
                  <a:lnTo>
                    <a:pt x="391" y="532"/>
                  </a:lnTo>
                  <a:lnTo>
                    <a:pt x="377" y="513"/>
                  </a:lnTo>
                  <a:lnTo>
                    <a:pt x="357" y="499"/>
                  </a:lnTo>
                  <a:lnTo>
                    <a:pt x="336" y="491"/>
                  </a:lnTo>
                  <a:lnTo>
                    <a:pt x="312" y="487"/>
                  </a:lnTo>
                  <a:lnTo>
                    <a:pt x="287" y="491"/>
                  </a:lnTo>
                  <a:lnTo>
                    <a:pt x="264" y="499"/>
                  </a:lnTo>
                  <a:lnTo>
                    <a:pt x="245" y="513"/>
                  </a:lnTo>
                  <a:lnTo>
                    <a:pt x="230" y="532"/>
                  </a:lnTo>
                  <a:lnTo>
                    <a:pt x="221" y="553"/>
                  </a:lnTo>
                  <a:lnTo>
                    <a:pt x="219" y="576"/>
                  </a:lnTo>
                  <a:lnTo>
                    <a:pt x="220" y="589"/>
                  </a:lnTo>
                  <a:lnTo>
                    <a:pt x="224" y="604"/>
                  </a:lnTo>
                  <a:lnTo>
                    <a:pt x="228" y="618"/>
                  </a:lnTo>
                  <a:lnTo>
                    <a:pt x="233" y="631"/>
                  </a:lnTo>
                  <a:lnTo>
                    <a:pt x="237" y="642"/>
                  </a:lnTo>
                  <a:lnTo>
                    <a:pt x="240" y="647"/>
                  </a:lnTo>
                  <a:lnTo>
                    <a:pt x="242" y="653"/>
                  </a:lnTo>
                  <a:lnTo>
                    <a:pt x="242" y="659"/>
                  </a:lnTo>
                  <a:lnTo>
                    <a:pt x="241" y="666"/>
                  </a:lnTo>
                  <a:lnTo>
                    <a:pt x="237" y="672"/>
                  </a:lnTo>
                  <a:lnTo>
                    <a:pt x="230" y="674"/>
                  </a:lnTo>
                  <a:lnTo>
                    <a:pt x="225" y="677"/>
                  </a:lnTo>
                  <a:lnTo>
                    <a:pt x="220" y="677"/>
                  </a:lnTo>
                  <a:lnTo>
                    <a:pt x="220" y="677"/>
                  </a:lnTo>
                  <a:lnTo>
                    <a:pt x="216" y="677"/>
                  </a:lnTo>
                  <a:lnTo>
                    <a:pt x="0" y="677"/>
                  </a:lnTo>
                  <a:lnTo>
                    <a:pt x="0" y="449"/>
                  </a:lnTo>
                  <a:lnTo>
                    <a:pt x="0" y="445"/>
                  </a:lnTo>
                  <a:lnTo>
                    <a:pt x="0" y="444"/>
                  </a:lnTo>
                  <a:lnTo>
                    <a:pt x="1" y="436"/>
                  </a:lnTo>
                  <a:lnTo>
                    <a:pt x="3" y="431"/>
                  </a:lnTo>
                  <a:lnTo>
                    <a:pt x="5" y="427"/>
                  </a:lnTo>
                  <a:lnTo>
                    <a:pt x="9" y="423"/>
                  </a:lnTo>
                  <a:lnTo>
                    <a:pt x="13" y="422"/>
                  </a:lnTo>
                  <a:lnTo>
                    <a:pt x="18" y="422"/>
                  </a:lnTo>
                  <a:lnTo>
                    <a:pt x="22" y="423"/>
                  </a:lnTo>
                  <a:lnTo>
                    <a:pt x="29" y="426"/>
                  </a:lnTo>
                  <a:lnTo>
                    <a:pt x="33" y="427"/>
                  </a:lnTo>
                  <a:lnTo>
                    <a:pt x="43" y="432"/>
                  </a:lnTo>
                  <a:lnTo>
                    <a:pt x="55" y="437"/>
                  </a:lnTo>
                  <a:lnTo>
                    <a:pt x="69" y="443"/>
                  </a:lnTo>
                  <a:lnTo>
                    <a:pt x="82" y="447"/>
                  </a:lnTo>
                  <a:lnTo>
                    <a:pt x="96" y="448"/>
                  </a:lnTo>
                  <a:lnTo>
                    <a:pt x="118" y="444"/>
                  </a:lnTo>
                  <a:lnTo>
                    <a:pt x="139" y="435"/>
                  </a:lnTo>
                  <a:lnTo>
                    <a:pt x="156" y="419"/>
                  </a:lnTo>
                  <a:lnTo>
                    <a:pt x="169" y="399"/>
                  </a:lnTo>
                  <a:lnTo>
                    <a:pt x="177" y="376"/>
                  </a:lnTo>
                  <a:lnTo>
                    <a:pt x="181" y="350"/>
                  </a:lnTo>
                  <a:lnTo>
                    <a:pt x="177" y="325"/>
                  </a:lnTo>
                  <a:lnTo>
                    <a:pt x="169" y="301"/>
                  </a:lnTo>
                  <a:lnTo>
                    <a:pt x="156" y="282"/>
                  </a:lnTo>
                  <a:lnTo>
                    <a:pt x="139" y="266"/>
                  </a:lnTo>
                  <a:lnTo>
                    <a:pt x="118" y="255"/>
                  </a:lnTo>
                  <a:lnTo>
                    <a:pt x="96" y="253"/>
                  </a:lnTo>
                  <a:lnTo>
                    <a:pt x="82" y="254"/>
                  </a:lnTo>
                  <a:lnTo>
                    <a:pt x="69" y="258"/>
                  </a:lnTo>
                  <a:lnTo>
                    <a:pt x="55" y="263"/>
                  </a:lnTo>
                  <a:lnTo>
                    <a:pt x="43" y="269"/>
                  </a:lnTo>
                  <a:lnTo>
                    <a:pt x="33" y="272"/>
                  </a:lnTo>
                  <a:lnTo>
                    <a:pt x="29" y="275"/>
                  </a:lnTo>
                  <a:lnTo>
                    <a:pt x="25" y="276"/>
                  </a:lnTo>
                  <a:lnTo>
                    <a:pt x="21" y="278"/>
                  </a:lnTo>
                  <a:lnTo>
                    <a:pt x="17" y="279"/>
                  </a:lnTo>
                  <a:lnTo>
                    <a:pt x="13" y="278"/>
                  </a:lnTo>
                  <a:lnTo>
                    <a:pt x="9" y="276"/>
                  </a:lnTo>
                  <a:lnTo>
                    <a:pt x="5" y="274"/>
                  </a:lnTo>
                  <a:lnTo>
                    <a:pt x="3" y="270"/>
                  </a:lnTo>
                  <a:lnTo>
                    <a:pt x="1" y="265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55"/>
                  </a:lnTo>
                  <a:lnTo>
                    <a:pt x="0" y="2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1"/>
                  </a:lnTo>
                  <a:lnTo>
                    <a:pt x="216" y="1"/>
                  </a:lnTo>
                  <a:lnTo>
                    <a:pt x="221" y="0"/>
                  </a:lnTo>
                  <a:lnTo>
                    <a:pt x="228" y="3"/>
                  </a:lnTo>
                  <a:lnTo>
                    <a:pt x="234" y="7"/>
                  </a:lnTo>
                  <a:lnTo>
                    <a:pt x="241" y="15"/>
                  </a:lnTo>
                  <a:lnTo>
                    <a:pt x="243" y="24"/>
                  </a:lnTo>
                  <a:lnTo>
                    <a:pt x="242" y="29"/>
                  </a:lnTo>
                  <a:lnTo>
                    <a:pt x="240" y="35"/>
                  </a:lnTo>
                  <a:lnTo>
                    <a:pt x="237" y="41"/>
                  </a:lnTo>
                  <a:lnTo>
                    <a:pt x="233" y="51"/>
                  </a:lnTo>
                  <a:lnTo>
                    <a:pt x="228" y="64"/>
                  </a:lnTo>
                  <a:lnTo>
                    <a:pt x="224" y="79"/>
                  </a:lnTo>
                  <a:lnTo>
                    <a:pt x="220" y="93"/>
                  </a:lnTo>
                  <a:lnTo>
                    <a:pt x="219" y="106"/>
                  </a:lnTo>
                  <a:lnTo>
                    <a:pt x="221" y="130"/>
                  </a:lnTo>
                  <a:lnTo>
                    <a:pt x="230" y="152"/>
                  </a:lnTo>
                  <a:lnTo>
                    <a:pt x="246" y="169"/>
                  </a:lnTo>
                  <a:lnTo>
                    <a:pt x="264" y="183"/>
                  </a:lnTo>
                  <a:lnTo>
                    <a:pt x="287" y="193"/>
                  </a:lnTo>
                  <a:lnTo>
                    <a:pt x="312" y="195"/>
                  </a:lnTo>
                  <a:lnTo>
                    <a:pt x="336" y="193"/>
                  </a:lnTo>
                  <a:lnTo>
                    <a:pt x="359" y="183"/>
                  </a:lnTo>
                  <a:lnTo>
                    <a:pt x="377" y="169"/>
                  </a:lnTo>
                  <a:lnTo>
                    <a:pt x="391" y="152"/>
                  </a:lnTo>
                  <a:lnTo>
                    <a:pt x="401" y="130"/>
                  </a:lnTo>
                  <a:lnTo>
                    <a:pt x="405" y="106"/>
                  </a:lnTo>
                  <a:lnTo>
                    <a:pt x="403" y="93"/>
                  </a:lnTo>
                  <a:lnTo>
                    <a:pt x="399" y="79"/>
                  </a:lnTo>
                  <a:lnTo>
                    <a:pt x="394" y="64"/>
                  </a:lnTo>
                  <a:lnTo>
                    <a:pt x="389" y="51"/>
                  </a:lnTo>
                  <a:lnTo>
                    <a:pt x="385" y="41"/>
                  </a:lnTo>
                  <a:lnTo>
                    <a:pt x="382" y="35"/>
                  </a:lnTo>
                  <a:lnTo>
                    <a:pt x="381" y="29"/>
                  </a:lnTo>
                  <a:lnTo>
                    <a:pt x="380" y="24"/>
                  </a:lnTo>
                  <a:lnTo>
                    <a:pt x="382" y="15"/>
                  </a:lnTo>
                  <a:lnTo>
                    <a:pt x="387" y="7"/>
                  </a:lnTo>
                  <a:lnTo>
                    <a:pt x="394" y="3"/>
                  </a:lnTo>
                  <a:lnTo>
                    <a:pt x="401" y="1"/>
                  </a:lnTo>
                  <a:lnTo>
                    <a:pt x="402" y="1"/>
                  </a:lnTo>
                  <a:lnTo>
                    <a:pt x="406" y="1"/>
                  </a:lnTo>
                  <a:lnTo>
                    <a:pt x="410" y="0"/>
                  </a:lnTo>
                  <a:lnTo>
                    <a:pt x="423" y="0"/>
                  </a:lnTo>
                  <a:lnTo>
                    <a:pt x="441" y="0"/>
                  </a:lnTo>
                  <a:lnTo>
                    <a:pt x="466" y="0"/>
                  </a:lnTo>
                  <a:lnTo>
                    <a:pt x="494" y="0"/>
                  </a:lnTo>
                  <a:lnTo>
                    <a:pt x="524" y="0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90FF6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0FDDF71-8B8B-7D40-B1E0-9486AC5E5C82}"/>
                </a:ext>
              </a:extLst>
            </p:cNvPr>
            <p:cNvSpPr/>
            <p:nvPr/>
          </p:nvSpPr>
          <p:spPr>
            <a:xfrm>
              <a:off x="3276191" y="3663702"/>
              <a:ext cx="1279118" cy="853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fr-FR" sz="1600" b="1" dirty="0"/>
                <a:t>Retour avec déclaration </a:t>
              </a:r>
              <a:r>
                <a:rPr lang="fr-FR" sz="1600" dirty="0"/>
                <a:t>délivrée par l’autorité sanitaire</a:t>
              </a: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540E0ADE-A118-EC4B-A035-7FE38F007DA6}"/>
              </a:ext>
            </a:extLst>
          </p:cNvPr>
          <p:cNvGrpSpPr/>
          <p:nvPr/>
        </p:nvGrpSpPr>
        <p:grpSpPr>
          <a:xfrm>
            <a:off x="755498" y="3758156"/>
            <a:ext cx="2274457" cy="1317570"/>
            <a:chOff x="378360" y="3410729"/>
            <a:chExt cx="1325395" cy="1353808"/>
          </a:xfrm>
        </p:grpSpPr>
        <p:sp>
          <p:nvSpPr>
            <p:cNvPr id="22" name="Freeform 2238">
              <a:extLst>
                <a:ext uri="{FF2B5EF4-FFF2-40B4-BE49-F238E27FC236}">
                  <a16:creationId xmlns:a16="http://schemas.microsoft.com/office/drawing/2014/main" id="{280AEDF5-EC0D-194B-BD6D-7D09AD382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67" y="3410729"/>
              <a:ext cx="1278988" cy="1353808"/>
            </a:xfrm>
            <a:custGeom>
              <a:avLst/>
              <a:gdLst>
                <a:gd name="T0" fmla="*/ 624 w 624"/>
                <a:gd name="T1" fmla="*/ 0 h 678"/>
                <a:gd name="T2" fmla="*/ 624 w 624"/>
                <a:gd name="T3" fmla="*/ 249 h 678"/>
                <a:gd name="T4" fmla="*/ 624 w 624"/>
                <a:gd name="T5" fmla="*/ 254 h 678"/>
                <a:gd name="T6" fmla="*/ 618 w 624"/>
                <a:gd name="T7" fmla="*/ 270 h 678"/>
                <a:gd name="T8" fmla="*/ 607 w 624"/>
                <a:gd name="T9" fmla="*/ 275 h 678"/>
                <a:gd name="T10" fmla="*/ 596 w 624"/>
                <a:gd name="T11" fmla="*/ 273 h 678"/>
                <a:gd name="T12" fmla="*/ 569 w 624"/>
                <a:gd name="T13" fmla="*/ 259 h 678"/>
                <a:gd name="T14" fmla="*/ 529 w 624"/>
                <a:gd name="T15" fmla="*/ 249 h 678"/>
                <a:gd name="T16" fmla="*/ 469 w 624"/>
                <a:gd name="T17" fmla="*/ 278 h 678"/>
                <a:gd name="T18" fmla="*/ 444 w 624"/>
                <a:gd name="T19" fmla="*/ 347 h 678"/>
                <a:gd name="T20" fmla="*/ 469 w 624"/>
                <a:gd name="T21" fmla="*/ 418 h 678"/>
                <a:gd name="T22" fmla="*/ 529 w 624"/>
                <a:gd name="T23" fmla="*/ 447 h 678"/>
                <a:gd name="T24" fmla="*/ 569 w 624"/>
                <a:gd name="T25" fmla="*/ 436 h 678"/>
                <a:gd name="T26" fmla="*/ 596 w 624"/>
                <a:gd name="T27" fmla="*/ 423 h 678"/>
                <a:gd name="T28" fmla="*/ 611 w 624"/>
                <a:gd name="T29" fmla="*/ 420 h 678"/>
                <a:gd name="T30" fmla="*/ 622 w 624"/>
                <a:gd name="T31" fmla="*/ 430 h 678"/>
                <a:gd name="T32" fmla="*/ 624 w 624"/>
                <a:gd name="T33" fmla="*/ 444 h 678"/>
                <a:gd name="T34" fmla="*/ 408 w 624"/>
                <a:gd name="T35" fmla="*/ 678 h 678"/>
                <a:gd name="T36" fmla="*/ 399 w 624"/>
                <a:gd name="T37" fmla="*/ 677 h 678"/>
                <a:gd name="T38" fmla="*/ 384 w 624"/>
                <a:gd name="T39" fmla="*/ 668 h 678"/>
                <a:gd name="T40" fmla="*/ 385 w 624"/>
                <a:gd name="T41" fmla="*/ 647 h 678"/>
                <a:gd name="T42" fmla="*/ 397 w 624"/>
                <a:gd name="T43" fmla="*/ 618 h 678"/>
                <a:gd name="T44" fmla="*/ 406 w 624"/>
                <a:gd name="T45" fmla="*/ 576 h 678"/>
                <a:gd name="T46" fmla="*/ 378 w 624"/>
                <a:gd name="T47" fmla="*/ 515 h 678"/>
                <a:gd name="T48" fmla="*/ 313 w 624"/>
                <a:gd name="T49" fmla="*/ 491 h 678"/>
                <a:gd name="T50" fmla="*/ 247 w 624"/>
                <a:gd name="T51" fmla="*/ 515 h 678"/>
                <a:gd name="T52" fmla="*/ 220 w 624"/>
                <a:gd name="T53" fmla="*/ 576 h 678"/>
                <a:gd name="T54" fmla="*/ 230 w 624"/>
                <a:gd name="T55" fmla="*/ 618 h 678"/>
                <a:gd name="T56" fmla="*/ 242 w 624"/>
                <a:gd name="T57" fmla="*/ 647 h 678"/>
                <a:gd name="T58" fmla="*/ 242 w 624"/>
                <a:gd name="T59" fmla="*/ 668 h 678"/>
                <a:gd name="T60" fmla="*/ 224 w 624"/>
                <a:gd name="T61" fmla="*/ 677 h 678"/>
                <a:gd name="T62" fmla="*/ 217 w 624"/>
                <a:gd name="T63" fmla="*/ 678 h 678"/>
                <a:gd name="T64" fmla="*/ 161 w 624"/>
                <a:gd name="T65" fmla="*/ 678 h 678"/>
                <a:gd name="T66" fmla="*/ 75 w 624"/>
                <a:gd name="T67" fmla="*/ 678 h 678"/>
                <a:gd name="T68" fmla="*/ 4 w 624"/>
                <a:gd name="T69" fmla="*/ 678 h 678"/>
                <a:gd name="T70" fmla="*/ 219 w 624"/>
                <a:gd name="T71" fmla="*/ 0 h 678"/>
                <a:gd name="T72" fmla="*/ 227 w 624"/>
                <a:gd name="T73" fmla="*/ 0 h 678"/>
                <a:gd name="T74" fmla="*/ 237 w 624"/>
                <a:gd name="T75" fmla="*/ 4 h 678"/>
                <a:gd name="T76" fmla="*/ 244 w 624"/>
                <a:gd name="T77" fmla="*/ 13 h 678"/>
                <a:gd name="T78" fmla="*/ 242 w 624"/>
                <a:gd name="T79" fmla="*/ 30 h 678"/>
                <a:gd name="T80" fmla="*/ 230 w 624"/>
                <a:gd name="T81" fmla="*/ 59 h 678"/>
                <a:gd name="T82" fmla="*/ 220 w 624"/>
                <a:gd name="T83" fmla="*/ 102 h 678"/>
                <a:gd name="T84" fmla="*/ 247 w 624"/>
                <a:gd name="T85" fmla="*/ 163 h 678"/>
                <a:gd name="T86" fmla="*/ 313 w 624"/>
                <a:gd name="T87" fmla="*/ 186 h 678"/>
                <a:gd name="T88" fmla="*/ 378 w 624"/>
                <a:gd name="T89" fmla="*/ 163 h 678"/>
                <a:gd name="T90" fmla="*/ 406 w 624"/>
                <a:gd name="T91" fmla="*/ 102 h 678"/>
                <a:gd name="T92" fmla="*/ 397 w 624"/>
                <a:gd name="T93" fmla="*/ 59 h 678"/>
                <a:gd name="T94" fmla="*/ 385 w 624"/>
                <a:gd name="T95" fmla="*/ 30 h 678"/>
                <a:gd name="T96" fmla="*/ 384 w 624"/>
                <a:gd name="T97" fmla="*/ 9 h 678"/>
                <a:gd name="T98" fmla="*/ 403 w 624"/>
                <a:gd name="T99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4" h="678">
                  <a:moveTo>
                    <a:pt x="403" y="0"/>
                  </a:moveTo>
                  <a:lnTo>
                    <a:pt x="408" y="0"/>
                  </a:lnTo>
                  <a:lnTo>
                    <a:pt x="624" y="0"/>
                  </a:lnTo>
                  <a:lnTo>
                    <a:pt x="624" y="33"/>
                  </a:lnTo>
                  <a:lnTo>
                    <a:pt x="624" y="46"/>
                  </a:lnTo>
                  <a:lnTo>
                    <a:pt x="624" y="249"/>
                  </a:lnTo>
                  <a:lnTo>
                    <a:pt x="624" y="253"/>
                  </a:lnTo>
                  <a:lnTo>
                    <a:pt x="624" y="254"/>
                  </a:lnTo>
                  <a:lnTo>
                    <a:pt x="624" y="254"/>
                  </a:lnTo>
                  <a:lnTo>
                    <a:pt x="623" y="261"/>
                  </a:lnTo>
                  <a:lnTo>
                    <a:pt x="622" y="266"/>
                  </a:lnTo>
                  <a:lnTo>
                    <a:pt x="618" y="270"/>
                  </a:lnTo>
                  <a:lnTo>
                    <a:pt x="615" y="274"/>
                  </a:lnTo>
                  <a:lnTo>
                    <a:pt x="611" y="275"/>
                  </a:lnTo>
                  <a:lnTo>
                    <a:pt x="607" y="275"/>
                  </a:lnTo>
                  <a:lnTo>
                    <a:pt x="604" y="275"/>
                  </a:lnTo>
                  <a:lnTo>
                    <a:pt x="600" y="274"/>
                  </a:lnTo>
                  <a:lnTo>
                    <a:pt x="596" y="273"/>
                  </a:lnTo>
                  <a:lnTo>
                    <a:pt x="592" y="270"/>
                  </a:lnTo>
                  <a:lnTo>
                    <a:pt x="581" y="265"/>
                  </a:lnTo>
                  <a:lnTo>
                    <a:pt x="569" y="259"/>
                  </a:lnTo>
                  <a:lnTo>
                    <a:pt x="555" y="254"/>
                  </a:lnTo>
                  <a:lnTo>
                    <a:pt x="541" y="250"/>
                  </a:lnTo>
                  <a:lnTo>
                    <a:pt x="529" y="249"/>
                  </a:lnTo>
                  <a:lnTo>
                    <a:pt x="507" y="253"/>
                  </a:lnTo>
                  <a:lnTo>
                    <a:pt x="486" y="262"/>
                  </a:lnTo>
                  <a:lnTo>
                    <a:pt x="469" y="278"/>
                  </a:lnTo>
                  <a:lnTo>
                    <a:pt x="456" y="297"/>
                  </a:lnTo>
                  <a:lnTo>
                    <a:pt x="448" y="321"/>
                  </a:lnTo>
                  <a:lnTo>
                    <a:pt x="444" y="347"/>
                  </a:lnTo>
                  <a:lnTo>
                    <a:pt x="448" y="373"/>
                  </a:lnTo>
                  <a:lnTo>
                    <a:pt x="456" y="397"/>
                  </a:lnTo>
                  <a:lnTo>
                    <a:pt x="469" y="418"/>
                  </a:lnTo>
                  <a:lnTo>
                    <a:pt x="486" y="432"/>
                  </a:lnTo>
                  <a:lnTo>
                    <a:pt x="507" y="443"/>
                  </a:lnTo>
                  <a:lnTo>
                    <a:pt x="529" y="447"/>
                  </a:lnTo>
                  <a:lnTo>
                    <a:pt x="541" y="444"/>
                  </a:lnTo>
                  <a:lnTo>
                    <a:pt x="555" y="440"/>
                  </a:lnTo>
                  <a:lnTo>
                    <a:pt x="569" y="436"/>
                  </a:lnTo>
                  <a:lnTo>
                    <a:pt x="581" y="430"/>
                  </a:lnTo>
                  <a:lnTo>
                    <a:pt x="592" y="426"/>
                  </a:lnTo>
                  <a:lnTo>
                    <a:pt x="596" y="423"/>
                  </a:lnTo>
                  <a:lnTo>
                    <a:pt x="601" y="420"/>
                  </a:lnTo>
                  <a:lnTo>
                    <a:pt x="606" y="420"/>
                  </a:lnTo>
                  <a:lnTo>
                    <a:pt x="611" y="420"/>
                  </a:lnTo>
                  <a:lnTo>
                    <a:pt x="615" y="422"/>
                  </a:lnTo>
                  <a:lnTo>
                    <a:pt x="619" y="424"/>
                  </a:lnTo>
                  <a:lnTo>
                    <a:pt x="622" y="430"/>
                  </a:lnTo>
                  <a:lnTo>
                    <a:pt x="623" y="435"/>
                  </a:lnTo>
                  <a:lnTo>
                    <a:pt x="624" y="441"/>
                  </a:lnTo>
                  <a:lnTo>
                    <a:pt x="624" y="444"/>
                  </a:lnTo>
                  <a:lnTo>
                    <a:pt x="624" y="448"/>
                  </a:lnTo>
                  <a:lnTo>
                    <a:pt x="624" y="678"/>
                  </a:lnTo>
                  <a:lnTo>
                    <a:pt x="408" y="678"/>
                  </a:lnTo>
                  <a:lnTo>
                    <a:pt x="405" y="678"/>
                  </a:lnTo>
                  <a:lnTo>
                    <a:pt x="403" y="678"/>
                  </a:lnTo>
                  <a:lnTo>
                    <a:pt x="399" y="677"/>
                  </a:lnTo>
                  <a:lnTo>
                    <a:pt x="394" y="676"/>
                  </a:lnTo>
                  <a:lnTo>
                    <a:pt x="388" y="673"/>
                  </a:lnTo>
                  <a:lnTo>
                    <a:pt x="384" y="668"/>
                  </a:lnTo>
                  <a:lnTo>
                    <a:pt x="381" y="660"/>
                  </a:lnTo>
                  <a:lnTo>
                    <a:pt x="382" y="653"/>
                  </a:lnTo>
                  <a:lnTo>
                    <a:pt x="385" y="647"/>
                  </a:lnTo>
                  <a:lnTo>
                    <a:pt x="388" y="642"/>
                  </a:lnTo>
                  <a:lnTo>
                    <a:pt x="391" y="633"/>
                  </a:lnTo>
                  <a:lnTo>
                    <a:pt x="397" y="618"/>
                  </a:lnTo>
                  <a:lnTo>
                    <a:pt x="401" y="604"/>
                  </a:lnTo>
                  <a:lnTo>
                    <a:pt x="405" y="589"/>
                  </a:lnTo>
                  <a:lnTo>
                    <a:pt x="406" y="576"/>
                  </a:lnTo>
                  <a:lnTo>
                    <a:pt x="403" y="553"/>
                  </a:lnTo>
                  <a:lnTo>
                    <a:pt x="394" y="532"/>
                  </a:lnTo>
                  <a:lnTo>
                    <a:pt x="378" y="515"/>
                  </a:lnTo>
                  <a:lnTo>
                    <a:pt x="360" y="503"/>
                  </a:lnTo>
                  <a:lnTo>
                    <a:pt x="338" y="494"/>
                  </a:lnTo>
                  <a:lnTo>
                    <a:pt x="313" y="491"/>
                  </a:lnTo>
                  <a:lnTo>
                    <a:pt x="288" y="494"/>
                  </a:lnTo>
                  <a:lnTo>
                    <a:pt x="266" y="503"/>
                  </a:lnTo>
                  <a:lnTo>
                    <a:pt x="247" y="515"/>
                  </a:lnTo>
                  <a:lnTo>
                    <a:pt x="233" y="532"/>
                  </a:lnTo>
                  <a:lnTo>
                    <a:pt x="224" y="553"/>
                  </a:lnTo>
                  <a:lnTo>
                    <a:pt x="220" y="576"/>
                  </a:lnTo>
                  <a:lnTo>
                    <a:pt x="221" y="589"/>
                  </a:lnTo>
                  <a:lnTo>
                    <a:pt x="225" y="604"/>
                  </a:lnTo>
                  <a:lnTo>
                    <a:pt x="230" y="618"/>
                  </a:lnTo>
                  <a:lnTo>
                    <a:pt x="236" y="633"/>
                  </a:lnTo>
                  <a:lnTo>
                    <a:pt x="240" y="642"/>
                  </a:lnTo>
                  <a:lnTo>
                    <a:pt x="242" y="647"/>
                  </a:lnTo>
                  <a:lnTo>
                    <a:pt x="244" y="653"/>
                  </a:lnTo>
                  <a:lnTo>
                    <a:pt x="245" y="660"/>
                  </a:lnTo>
                  <a:lnTo>
                    <a:pt x="242" y="668"/>
                  </a:lnTo>
                  <a:lnTo>
                    <a:pt x="237" y="673"/>
                  </a:lnTo>
                  <a:lnTo>
                    <a:pt x="230" y="677"/>
                  </a:lnTo>
                  <a:lnTo>
                    <a:pt x="224" y="677"/>
                  </a:lnTo>
                  <a:lnTo>
                    <a:pt x="223" y="678"/>
                  </a:lnTo>
                  <a:lnTo>
                    <a:pt x="223" y="678"/>
                  </a:lnTo>
                  <a:lnTo>
                    <a:pt x="217" y="678"/>
                  </a:lnTo>
                  <a:lnTo>
                    <a:pt x="204" y="678"/>
                  </a:lnTo>
                  <a:lnTo>
                    <a:pt x="186" y="678"/>
                  </a:lnTo>
                  <a:lnTo>
                    <a:pt x="161" y="678"/>
                  </a:lnTo>
                  <a:lnTo>
                    <a:pt x="134" y="678"/>
                  </a:lnTo>
                  <a:lnTo>
                    <a:pt x="105" y="678"/>
                  </a:lnTo>
                  <a:lnTo>
                    <a:pt x="75" y="678"/>
                  </a:lnTo>
                  <a:lnTo>
                    <a:pt x="47" y="678"/>
                  </a:lnTo>
                  <a:lnTo>
                    <a:pt x="24" y="678"/>
                  </a:lnTo>
                  <a:lnTo>
                    <a:pt x="4" y="678"/>
                  </a:lnTo>
                  <a:lnTo>
                    <a:pt x="0" y="678"/>
                  </a:lnTo>
                  <a:lnTo>
                    <a:pt x="0" y="0"/>
                  </a:lnTo>
                  <a:lnTo>
                    <a:pt x="219" y="0"/>
                  </a:lnTo>
                  <a:lnTo>
                    <a:pt x="221" y="0"/>
                  </a:lnTo>
                  <a:lnTo>
                    <a:pt x="224" y="0"/>
                  </a:lnTo>
                  <a:lnTo>
                    <a:pt x="227" y="0"/>
                  </a:lnTo>
                  <a:lnTo>
                    <a:pt x="230" y="2"/>
                  </a:lnTo>
                  <a:lnTo>
                    <a:pt x="233" y="3"/>
                  </a:lnTo>
                  <a:lnTo>
                    <a:pt x="237" y="4"/>
                  </a:lnTo>
                  <a:lnTo>
                    <a:pt x="240" y="7"/>
                  </a:lnTo>
                  <a:lnTo>
                    <a:pt x="242" y="9"/>
                  </a:lnTo>
                  <a:lnTo>
                    <a:pt x="244" y="13"/>
                  </a:lnTo>
                  <a:lnTo>
                    <a:pt x="245" y="17"/>
                  </a:lnTo>
                  <a:lnTo>
                    <a:pt x="244" y="24"/>
                  </a:lnTo>
                  <a:lnTo>
                    <a:pt x="242" y="30"/>
                  </a:lnTo>
                  <a:lnTo>
                    <a:pt x="240" y="36"/>
                  </a:lnTo>
                  <a:lnTo>
                    <a:pt x="236" y="46"/>
                  </a:lnTo>
                  <a:lnTo>
                    <a:pt x="230" y="59"/>
                  </a:lnTo>
                  <a:lnTo>
                    <a:pt x="225" y="74"/>
                  </a:lnTo>
                  <a:lnTo>
                    <a:pt x="221" y="88"/>
                  </a:lnTo>
                  <a:lnTo>
                    <a:pt x="220" y="102"/>
                  </a:lnTo>
                  <a:lnTo>
                    <a:pt x="224" y="125"/>
                  </a:lnTo>
                  <a:lnTo>
                    <a:pt x="233" y="146"/>
                  </a:lnTo>
                  <a:lnTo>
                    <a:pt x="247" y="163"/>
                  </a:lnTo>
                  <a:lnTo>
                    <a:pt x="266" y="176"/>
                  </a:lnTo>
                  <a:lnTo>
                    <a:pt x="288" y="183"/>
                  </a:lnTo>
                  <a:lnTo>
                    <a:pt x="313" y="186"/>
                  </a:lnTo>
                  <a:lnTo>
                    <a:pt x="338" y="183"/>
                  </a:lnTo>
                  <a:lnTo>
                    <a:pt x="360" y="176"/>
                  </a:lnTo>
                  <a:lnTo>
                    <a:pt x="378" y="163"/>
                  </a:lnTo>
                  <a:lnTo>
                    <a:pt x="393" y="146"/>
                  </a:lnTo>
                  <a:lnTo>
                    <a:pt x="403" y="125"/>
                  </a:lnTo>
                  <a:lnTo>
                    <a:pt x="406" y="102"/>
                  </a:lnTo>
                  <a:lnTo>
                    <a:pt x="405" y="88"/>
                  </a:lnTo>
                  <a:lnTo>
                    <a:pt x="401" y="74"/>
                  </a:lnTo>
                  <a:lnTo>
                    <a:pt x="397" y="59"/>
                  </a:lnTo>
                  <a:lnTo>
                    <a:pt x="391" y="46"/>
                  </a:lnTo>
                  <a:lnTo>
                    <a:pt x="386" y="36"/>
                  </a:lnTo>
                  <a:lnTo>
                    <a:pt x="385" y="30"/>
                  </a:lnTo>
                  <a:lnTo>
                    <a:pt x="382" y="24"/>
                  </a:lnTo>
                  <a:lnTo>
                    <a:pt x="381" y="17"/>
                  </a:lnTo>
                  <a:lnTo>
                    <a:pt x="384" y="9"/>
                  </a:lnTo>
                  <a:lnTo>
                    <a:pt x="390" y="4"/>
                  </a:lnTo>
                  <a:lnTo>
                    <a:pt x="397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78F7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FF39857-DC2C-2642-98D8-5A3E774180E5}"/>
                </a:ext>
              </a:extLst>
            </p:cNvPr>
            <p:cNvSpPr/>
            <p:nvPr/>
          </p:nvSpPr>
          <p:spPr>
            <a:xfrm>
              <a:off x="378360" y="3908470"/>
              <a:ext cx="1226590" cy="6008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b="1" dirty="0"/>
                <a:t>Application stricte des mesures barrières</a:t>
              </a:r>
              <a:endParaRPr lang="ko-KR" altLang="en-US" sz="1600" b="1" dirty="0"/>
            </a:p>
          </p:txBody>
        </p:sp>
      </p:grpSp>
      <p:sp>
        <p:nvSpPr>
          <p:cNvPr id="27" name="Freeform 2227">
            <a:extLst>
              <a:ext uri="{FF2B5EF4-FFF2-40B4-BE49-F238E27FC236}">
                <a16:creationId xmlns:a16="http://schemas.microsoft.com/office/drawing/2014/main" id="{D67FCC39-78EA-A14B-A9A6-2353D846FE51}"/>
              </a:ext>
            </a:extLst>
          </p:cNvPr>
          <p:cNvSpPr>
            <a:spLocks/>
          </p:cNvSpPr>
          <p:nvPr/>
        </p:nvSpPr>
        <p:spPr bwMode="auto">
          <a:xfrm>
            <a:off x="755497" y="1340769"/>
            <a:ext cx="6490487" cy="1690639"/>
          </a:xfrm>
          <a:custGeom>
            <a:avLst/>
            <a:gdLst>
              <a:gd name="T0" fmla="*/ 1284 w 2597"/>
              <a:gd name="T1" fmla="*/ 0 h 992"/>
              <a:gd name="T2" fmla="*/ 1313 w 2597"/>
              <a:gd name="T3" fmla="*/ 0 h 992"/>
              <a:gd name="T4" fmla="*/ 1342 w 2597"/>
              <a:gd name="T5" fmla="*/ 7 h 992"/>
              <a:gd name="T6" fmla="*/ 1368 w 2597"/>
              <a:gd name="T7" fmla="*/ 20 h 992"/>
              <a:gd name="T8" fmla="*/ 2536 w 2597"/>
              <a:gd name="T9" fmla="*/ 749 h 992"/>
              <a:gd name="T10" fmla="*/ 2560 w 2597"/>
              <a:gd name="T11" fmla="*/ 769 h 992"/>
              <a:gd name="T12" fmla="*/ 2578 w 2597"/>
              <a:gd name="T13" fmla="*/ 791 h 992"/>
              <a:gd name="T14" fmla="*/ 2591 w 2597"/>
              <a:gd name="T15" fmla="*/ 817 h 992"/>
              <a:gd name="T16" fmla="*/ 2597 w 2597"/>
              <a:gd name="T17" fmla="*/ 846 h 992"/>
              <a:gd name="T18" fmla="*/ 2597 w 2597"/>
              <a:gd name="T19" fmla="*/ 875 h 992"/>
              <a:gd name="T20" fmla="*/ 2591 w 2597"/>
              <a:gd name="T21" fmla="*/ 903 h 992"/>
              <a:gd name="T22" fmla="*/ 2578 w 2597"/>
              <a:gd name="T23" fmla="*/ 931 h 992"/>
              <a:gd name="T24" fmla="*/ 2561 w 2597"/>
              <a:gd name="T25" fmla="*/ 952 h 992"/>
              <a:gd name="T26" fmla="*/ 2540 w 2597"/>
              <a:gd name="T27" fmla="*/ 970 h 992"/>
              <a:gd name="T28" fmla="*/ 2518 w 2597"/>
              <a:gd name="T29" fmla="*/ 982 h 992"/>
              <a:gd name="T30" fmla="*/ 2491 w 2597"/>
              <a:gd name="T31" fmla="*/ 990 h 992"/>
              <a:gd name="T32" fmla="*/ 2467 w 2597"/>
              <a:gd name="T33" fmla="*/ 992 h 992"/>
              <a:gd name="T34" fmla="*/ 2442 w 2597"/>
              <a:gd name="T35" fmla="*/ 991 h 992"/>
              <a:gd name="T36" fmla="*/ 2418 w 2597"/>
              <a:gd name="T37" fmla="*/ 985 h 992"/>
              <a:gd name="T38" fmla="*/ 2396 w 2597"/>
              <a:gd name="T39" fmla="*/ 973 h 992"/>
              <a:gd name="T40" fmla="*/ 1299 w 2597"/>
              <a:gd name="T41" fmla="*/ 287 h 992"/>
              <a:gd name="T42" fmla="*/ 202 w 2597"/>
              <a:gd name="T43" fmla="*/ 973 h 992"/>
              <a:gd name="T44" fmla="*/ 177 w 2597"/>
              <a:gd name="T45" fmla="*/ 985 h 992"/>
              <a:gd name="T46" fmla="*/ 152 w 2597"/>
              <a:gd name="T47" fmla="*/ 991 h 992"/>
              <a:gd name="T48" fmla="*/ 127 w 2597"/>
              <a:gd name="T49" fmla="*/ 992 h 992"/>
              <a:gd name="T50" fmla="*/ 102 w 2597"/>
              <a:gd name="T51" fmla="*/ 990 h 992"/>
              <a:gd name="T52" fmla="*/ 77 w 2597"/>
              <a:gd name="T53" fmla="*/ 982 h 992"/>
              <a:gd name="T54" fmla="*/ 55 w 2597"/>
              <a:gd name="T55" fmla="*/ 969 h 992"/>
              <a:gd name="T56" fmla="*/ 36 w 2597"/>
              <a:gd name="T57" fmla="*/ 952 h 992"/>
              <a:gd name="T58" fmla="*/ 20 w 2597"/>
              <a:gd name="T59" fmla="*/ 931 h 992"/>
              <a:gd name="T60" fmla="*/ 7 w 2597"/>
              <a:gd name="T61" fmla="*/ 903 h 992"/>
              <a:gd name="T62" fmla="*/ 0 w 2597"/>
              <a:gd name="T63" fmla="*/ 875 h 992"/>
              <a:gd name="T64" fmla="*/ 0 w 2597"/>
              <a:gd name="T65" fmla="*/ 846 h 992"/>
              <a:gd name="T66" fmla="*/ 7 w 2597"/>
              <a:gd name="T67" fmla="*/ 817 h 992"/>
              <a:gd name="T68" fmla="*/ 20 w 2597"/>
              <a:gd name="T69" fmla="*/ 791 h 992"/>
              <a:gd name="T70" fmla="*/ 38 w 2597"/>
              <a:gd name="T71" fmla="*/ 769 h 992"/>
              <a:gd name="T72" fmla="*/ 62 w 2597"/>
              <a:gd name="T73" fmla="*/ 749 h 992"/>
              <a:gd name="T74" fmla="*/ 1229 w 2597"/>
              <a:gd name="T75" fmla="*/ 20 h 992"/>
              <a:gd name="T76" fmla="*/ 1256 w 2597"/>
              <a:gd name="T77" fmla="*/ 7 h 992"/>
              <a:gd name="T78" fmla="*/ 1284 w 2597"/>
              <a:gd name="T79" fmla="*/ 0 h 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597" h="992">
                <a:moveTo>
                  <a:pt x="1284" y="0"/>
                </a:moveTo>
                <a:lnTo>
                  <a:pt x="1313" y="0"/>
                </a:lnTo>
                <a:lnTo>
                  <a:pt x="1342" y="7"/>
                </a:lnTo>
                <a:lnTo>
                  <a:pt x="1368" y="20"/>
                </a:lnTo>
                <a:lnTo>
                  <a:pt x="2536" y="749"/>
                </a:lnTo>
                <a:lnTo>
                  <a:pt x="2560" y="769"/>
                </a:lnTo>
                <a:lnTo>
                  <a:pt x="2578" y="791"/>
                </a:lnTo>
                <a:lnTo>
                  <a:pt x="2591" y="817"/>
                </a:lnTo>
                <a:lnTo>
                  <a:pt x="2597" y="846"/>
                </a:lnTo>
                <a:lnTo>
                  <a:pt x="2597" y="875"/>
                </a:lnTo>
                <a:lnTo>
                  <a:pt x="2591" y="903"/>
                </a:lnTo>
                <a:lnTo>
                  <a:pt x="2578" y="931"/>
                </a:lnTo>
                <a:lnTo>
                  <a:pt x="2561" y="952"/>
                </a:lnTo>
                <a:lnTo>
                  <a:pt x="2540" y="970"/>
                </a:lnTo>
                <a:lnTo>
                  <a:pt x="2518" y="982"/>
                </a:lnTo>
                <a:lnTo>
                  <a:pt x="2491" y="990"/>
                </a:lnTo>
                <a:lnTo>
                  <a:pt x="2467" y="992"/>
                </a:lnTo>
                <a:lnTo>
                  <a:pt x="2442" y="991"/>
                </a:lnTo>
                <a:lnTo>
                  <a:pt x="2418" y="985"/>
                </a:lnTo>
                <a:lnTo>
                  <a:pt x="2396" y="973"/>
                </a:lnTo>
                <a:lnTo>
                  <a:pt x="1299" y="287"/>
                </a:lnTo>
                <a:lnTo>
                  <a:pt x="202" y="973"/>
                </a:lnTo>
                <a:lnTo>
                  <a:pt x="177" y="985"/>
                </a:lnTo>
                <a:lnTo>
                  <a:pt x="152" y="991"/>
                </a:lnTo>
                <a:lnTo>
                  <a:pt x="127" y="992"/>
                </a:lnTo>
                <a:lnTo>
                  <a:pt x="102" y="990"/>
                </a:lnTo>
                <a:lnTo>
                  <a:pt x="77" y="982"/>
                </a:lnTo>
                <a:lnTo>
                  <a:pt x="55" y="969"/>
                </a:lnTo>
                <a:lnTo>
                  <a:pt x="36" y="952"/>
                </a:lnTo>
                <a:lnTo>
                  <a:pt x="20" y="931"/>
                </a:lnTo>
                <a:lnTo>
                  <a:pt x="7" y="903"/>
                </a:lnTo>
                <a:lnTo>
                  <a:pt x="0" y="875"/>
                </a:lnTo>
                <a:lnTo>
                  <a:pt x="0" y="846"/>
                </a:lnTo>
                <a:lnTo>
                  <a:pt x="7" y="817"/>
                </a:lnTo>
                <a:lnTo>
                  <a:pt x="20" y="791"/>
                </a:lnTo>
                <a:lnTo>
                  <a:pt x="38" y="769"/>
                </a:lnTo>
                <a:lnTo>
                  <a:pt x="62" y="749"/>
                </a:lnTo>
                <a:lnTo>
                  <a:pt x="1229" y="20"/>
                </a:lnTo>
                <a:lnTo>
                  <a:pt x="1256" y="7"/>
                </a:lnTo>
                <a:lnTo>
                  <a:pt x="128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Freeform 2232">
            <a:extLst>
              <a:ext uri="{FF2B5EF4-FFF2-40B4-BE49-F238E27FC236}">
                <a16:creationId xmlns:a16="http://schemas.microsoft.com/office/drawing/2014/main" id="{D6FBF9CD-5A29-DD47-88B6-655EBDC304CF}"/>
              </a:ext>
            </a:extLst>
          </p:cNvPr>
          <p:cNvSpPr>
            <a:spLocks/>
          </p:cNvSpPr>
          <p:nvPr/>
        </p:nvSpPr>
        <p:spPr bwMode="auto">
          <a:xfrm>
            <a:off x="2394267" y="1988841"/>
            <a:ext cx="3226858" cy="1660637"/>
          </a:xfrm>
          <a:custGeom>
            <a:avLst/>
            <a:gdLst>
              <a:gd name="T0" fmla="*/ 589 w 1026"/>
              <a:gd name="T1" fmla="*/ 21 h 750"/>
              <a:gd name="T2" fmla="*/ 842 w 1026"/>
              <a:gd name="T3" fmla="*/ 331 h 750"/>
              <a:gd name="T4" fmla="*/ 846 w 1026"/>
              <a:gd name="T5" fmla="*/ 349 h 750"/>
              <a:gd name="T6" fmla="*/ 876 w 1026"/>
              <a:gd name="T7" fmla="*/ 375 h 750"/>
              <a:gd name="T8" fmla="*/ 912 w 1026"/>
              <a:gd name="T9" fmla="*/ 366 h 750"/>
              <a:gd name="T10" fmla="*/ 952 w 1026"/>
              <a:gd name="T11" fmla="*/ 352 h 750"/>
              <a:gd name="T12" fmla="*/ 1000 w 1026"/>
              <a:gd name="T13" fmla="*/ 365 h 750"/>
              <a:gd name="T14" fmla="*/ 1026 w 1026"/>
              <a:gd name="T15" fmla="*/ 423 h 750"/>
              <a:gd name="T16" fmla="*/ 1000 w 1026"/>
              <a:gd name="T17" fmla="*/ 482 h 750"/>
              <a:gd name="T18" fmla="*/ 952 w 1026"/>
              <a:gd name="T19" fmla="*/ 493 h 750"/>
              <a:gd name="T20" fmla="*/ 912 w 1026"/>
              <a:gd name="T21" fmla="*/ 480 h 750"/>
              <a:gd name="T22" fmla="*/ 876 w 1026"/>
              <a:gd name="T23" fmla="*/ 471 h 750"/>
              <a:gd name="T24" fmla="*/ 844 w 1026"/>
              <a:gd name="T25" fmla="*/ 497 h 750"/>
              <a:gd name="T26" fmla="*/ 842 w 1026"/>
              <a:gd name="T27" fmla="*/ 749 h 750"/>
              <a:gd name="T28" fmla="*/ 806 w 1026"/>
              <a:gd name="T29" fmla="*/ 749 h 750"/>
              <a:gd name="T30" fmla="*/ 692 w 1026"/>
              <a:gd name="T31" fmla="*/ 749 h 750"/>
              <a:gd name="T32" fmla="*/ 644 w 1026"/>
              <a:gd name="T33" fmla="*/ 750 h 750"/>
              <a:gd name="T34" fmla="*/ 618 w 1026"/>
              <a:gd name="T35" fmla="*/ 750 h 750"/>
              <a:gd name="T36" fmla="*/ 593 w 1026"/>
              <a:gd name="T37" fmla="*/ 730 h 750"/>
              <a:gd name="T38" fmla="*/ 598 w 1026"/>
              <a:gd name="T39" fmla="*/ 712 h 750"/>
              <a:gd name="T40" fmla="*/ 612 w 1026"/>
              <a:gd name="T41" fmla="*/ 677 h 750"/>
              <a:gd name="T42" fmla="*/ 615 w 1026"/>
              <a:gd name="T43" fmla="*/ 627 h 750"/>
              <a:gd name="T44" fmla="*/ 572 w 1026"/>
              <a:gd name="T45" fmla="*/ 576 h 750"/>
              <a:gd name="T46" fmla="*/ 500 w 1026"/>
              <a:gd name="T47" fmla="*/ 568 h 750"/>
              <a:gd name="T48" fmla="*/ 444 w 1026"/>
              <a:gd name="T49" fmla="*/ 607 h 750"/>
              <a:gd name="T50" fmla="*/ 433 w 1026"/>
              <a:gd name="T51" fmla="*/ 662 h 750"/>
              <a:gd name="T52" fmla="*/ 446 w 1026"/>
              <a:gd name="T53" fmla="*/ 703 h 750"/>
              <a:gd name="T54" fmla="*/ 455 w 1026"/>
              <a:gd name="T55" fmla="*/ 724 h 750"/>
              <a:gd name="T56" fmla="*/ 445 w 1026"/>
              <a:gd name="T57" fmla="*/ 746 h 750"/>
              <a:gd name="T58" fmla="*/ 216 w 1026"/>
              <a:gd name="T59" fmla="*/ 749 h 750"/>
              <a:gd name="T60" fmla="*/ 184 w 1026"/>
              <a:gd name="T61" fmla="*/ 509 h 750"/>
              <a:gd name="T62" fmla="*/ 163 w 1026"/>
              <a:gd name="T63" fmla="*/ 470 h 750"/>
              <a:gd name="T64" fmla="*/ 123 w 1026"/>
              <a:gd name="T65" fmla="*/ 471 h 750"/>
              <a:gd name="T66" fmla="*/ 88 w 1026"/>
              <a:gd name="T67" fmla="*/ 485 h 750"/>
              <a:gd name="T68" fmla="*/ 44 w 1026"/>
              <a:gd name="T69" fmla="*/ 487 h 750"/>
              <a:gd name="T70" fmla="*/ 4 w 1026"/>
              <a:gd name="T71" fmla="*/ 441 h 750"/>
              <a:gd name="T72" fmla="*/ 13 w 1026"/>
              <a:gd name="T73" fmla="*/ 375 h 750"/>
              <a:gd name="T74" fmla="*/ 64 w 1026"/>
              <a:gd name="T75" fmla="*/ 345 h 750"/>
              <a:gd name="T76" fmla="*/ 102 w 1026"/>
              <a:gd name="T77" fmla="*/ 356 h 750"/>
              <a:gd name="T78" fmla="*/ 137 w 1026"/>
              <a:gd name="T79" fmla="*/ 370 h 750"/>
              <a:gd name="T80" fmla="*/ 174 w 1026"/>
              <a:gd name="T81" fmla="*/ 357 h 750"/>
              <a:gd name="T82" fmla="*/ 184 w 1026"/>
              <a:gd name="T83" fmla="*/ 328 h 750"/>
              <a:gd name="T84" fmla="*/ 184 w 1026"/>
              <a:gd name="T85" fmla="*/ 179 h 750"/>
              <a:gd name="T86" fmla="*/ 499 w 1026"/>
              <a:gd name="T87" fmla="*/ 0 h 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26" h="750">
                <a:moveTo>
                  <a:pt x="530" y="0"/>
                </a:moveTo>
                <a:lnTo>
                  <a:pt x="560" y="6"/>
                </a:lnTo>
                <a:lnTo>
                  <a:pt x="589" y="21"/>
                </a:lnTo>
                <a:lnTo>
                  <a:pt x="842" y="178"/>
                </a:lnTo>
                <a:lnTo>
                  <a:pt x="842" y="327"/>
                </a:lnTo>
                <a:lnTo>
                  <a:pt x="842" y="331"/>
                </a:lnTo>
                <a:lnTo>
                  <a:pt x="842" y="334"/>
                </a:lnTo>
                <a:lnTo>
                  <a:pt x="842" y="334"/>
                </a:lnTo>
                <a:lnTo>
                  <a:pt x="846" y="349"/>
                </a:lnTo>
                <a:lnTo>
                  <a:pt x="852" y="362"/>
                </a:lnTo>
                <a:lnTo>
                  <a:pt x="863" y="372"/>
                </a:lnTo>
                <a:lnTo>
                  <a:pt x="876" y="375"/>
                </a:lnTo>
                <a:lnTo>
                  <a:pt x="889" y="375"/>
                </a:lnTo>
                <a:lnTo>
                  <a:pt x="903" y="370"/>
                </a:lnTo>
                <a:lnTo>
                  <a:pt x="912" y="366"/>
                </a:lnTo>
                <a:lnTo>
                  <a:pt x="924" y="361"/>
                </a:lnTo>
                <a:lnTo>
                  <a:pt x="938" y="356"/>
                </a:lnTo>
                <a:lnTo>
                  <a:pt x="952" y="352"/>
                </a:lnTo>
                <a:lnTo>
                  <a:pt x="962" y="351"/>
                </a:lnTo>
                <a:lnTo>
                  <a:pt x="983" y="355"/>
                </a:lnTo>
                <a:lnTo>
                  <a:pt x="1000" y="365"/>
                </a:lnTo>
                <a:lnTo>
                  <a:pt x="1013" y="381"/>
                </a:lnTo>
                <a:lnTo>
                  <a:pt x="1022" y="400"/>
                </a:lnTo>
                <a:lnTo>
                  <a:pt x="1026" y="423"/>
                </a:lnTo>
                <a:lnTo>
                  <a:pt x="1022" y="446"/>
                </a:lnTo>
                <a:lnTo>
                  <a:pt x="1013" y="466"/>
                </a:lnTo>
                <a:lnTo>
                  <a:pt x="1000" y="482"/>
                </a:lnTo>
                <a:lnTo>
                  <a:pt x="983" y="492"/>
                </a:lnTo>
                <a:lnTo>
                  <a:pt x="962" y="496"/>
                </a:lnTo>
                <a:lnTo>
                  <a:pt x="952" y="493"/>
                </a:lnTo>
                <a:lnTo>
                  <a:pt x="938" y="491"/>
                </a:lnTo>
                <a:lnTo>
                  <a:pt x="924" y="485"/>
                </a:lnTo>
                <a:lnTo>
                  <a:pt x="912" y="480"/>
                </a:lnTo>
                <a:lnTo>
                  <a:pt x="903" y="476"/>
                </a:lnTo>
                <a:lnTo>
                  <a:pt x="889" y="471"/>
                </a:lnTo>
                <a:lnTo>
                  <a:pt x="876" y="471"/>
                </a:lnTo>
                <a:lnTo>
                  <a:pt x="863" y="475"/>
                </a:lnTo>
                <a:lnTo>
                  <a:pt x="852" y="484"/>
                </a:lnTo>
                <a:lnTo>
                  <a:pt x="844" y="497"/>
                </a:lnTo>
                <a:lnTo>
                  <a:pt x="842" y="514"/>
                </a:lnTo>
                <a:lnTo>
                  <a:pt x="842" y="519"/>
                </a:lnTo>
                <a:lnTo>
                  <a:pt x="842" y="749"/>
                </a:lnTo>
                <a:lnTo>
                  <a:pt x="830" y="749"/>
                </a:lnTo>
                <a:lnTo>
                  <a:pt x="817" y="749"/>
                </a:lnTo>
                <a:lnTo>
                  <a:pt x="806" y="749"/>
                </a:lnTo>
                <a:lnTo>
                  <a:pt x="801" y="749"/>
                </a:lnTo>
                <a:lnTo>
                  <a:pt x="703" y="749"/>
                </a:lnTo>
                <a:lnTo>
                  <a:pt x="692" y="749"/>
                </a:lnTo>
                <a:lnTo>
                  <a:pt x="658" y="750"/>
                </a:lnTo>
                <a:lnTo>
                  <a:pt x="654" y="750"/>
                </a:lnTo>
                <a:lnTo>
                  <a:pt x="644" y="750"/>
                </a:lnTo>
                <a:lnTo>
                  <a:pt x="632" y="750"/>
                </a:lnTo>
                <a:lnTo>
                  <a:pt x="622" y="750"/>
                </a:lnTo>
                <a:lnTo>
                  <a:pt x="618" y="750"/>
                </a:lnTo>
                <a:lnTo>
                  <a:pt x="605" y="746"/>
                </a:lnTo>
                <a:lnTo>
                  <a:pt x="595" y="739"/>
                </a:lnTo>
                <a:lnTo>
                  <a:pt x="593" y="730"/>
                </a:lnTo>
                <a:lnTo>
                  <a:pt x="594" y="724"/>
                </a:lnTo>
                <a:lnTo>
                  <a:pt x="597" y="717"/>
                </a:lnTo>
                <a:lnTo>
                  <a:pt x="598" y="712"/>
                </a:lnTo>
                <a:lnTo>
                  <a:pt x="603" y="703"/>
                </a:lnTo>
                <a:lnTo>
                  <a:pt x="609" y="691"/>
                </a:lnTo>
                <a:lnTo>
                  <a:pt x="612" y="677"/>
                </a:lnTo>
                <a:lnTo>
                  <a:pt x="616" y="662"/>
                </a:lnTo>
                <a:lnTo>
                  <a:pt x="618" y="649"/>
                </a:lnTo>
                <a:lnTo>
                  <a:pt x="615" y="627"/>
                </a:lnTo>
                <a:lnTo>
                  <a:pt x="606" y="607"/>
                </a:lnTo>
                <a:lnTo>
                  <a:pt x="590" y="590"/>
                </a:lnTo>
                <a:lnTo>
                  <a:pt x="572" y="576"/>
                </a:lnTo>
                <a:lnTo>
                  <a:pt x="550" y="568"/>
                </a:lnTo>
                <a:lnTo>
                  <a:pt x="525" y="565"/>
                </a:lnTo>
                <a:lnTo>
                  <a:pt x="500" y="568"/>
                </a:lnTo>
                <a:lnTo>
                  <a:pt x="478" y="576"/>
                </a:lnTo>
                <a:lnTo>
                  <a:pt x="459" y="590"/>
                </a:lnTo>
                <a:lnTo>
                  <a:pt x="444" y="607"/>
                </a:lnTo>
                <a:lnTo>
                  <a:pt x="434" y="627"/>
                </a:lnTo>
                <a:lnTo>
                  <a:pt x="432" y="649"/>
                </a:lnTo>
                <a:lnTo>
                  <a:pt x="433" y="662"/>
                </a:lnTo>
                <a:lnTo>
                  <a:pt x="437" y="677"/>
                </a:lnTo>
                <a:lnTo>
                  <a:pt x="441" y="691"/>
                </a:lnTo>
                <a:lnTo>
                  <a:pt x="446" y="703"/>
                </a:lnTo>
                <a:lnTo>
                  <a:pt x="451" y="712"/>
                </a:lnTo>
                <a:lnTo>
                  <a:pt x="453" y="717"/>
                </a:lnTo>
                <a:lnTo>
                  <a:pt x="455" y="724"/>
                </a:lnTo>
                <a:lnTo>
                  <a:pt x="457" y="730"/>
                </a:lnTo>
                <a:lnTo>
                  <a:pt x="454" y="739"/>
                </a:lnTo>
                <a:lnTo>
                  <a:pt x="445" y="746"/>
                </a:lnTo>
                <a:lnTo>
                  <a:pt x="432" y="750"/>
                </a:lnTo>
                <a:lnTo>
                  <a:pt x="339" y="750"/>
                </a:lnTo>
                <a:lnTo>
                  <a:pt x="216" y="749"/>
                </a:lnTo>
                <a:lnTo>
                  <a:pt x="184" y="749"/>
                </a:lnTo>
                <a:lnTo>
                  <a:pt x="184" y="514"/>
                </a:lnTo>
                <a:lnTo>
                  <a:pt x="184" y="509"/>
                </a:lnTo>
                <a:lnTo>
                  <a:pt x="182" y="493"/>
                </a:lnTo>
                <a:lnTo>
                  <a:pt x="174" y="480"/>
                </a:lnTo>
                <a:lnTo>
                  <a:pt x="163" y="470"/>
                </a:lnTo>
                <a:lnTo>
                  <a:pt x="152" y="466"/>
                </a:lnTo>
                <a:lnTo>
                  <a:pt x="137" y="466"/>
                </a:lnTo>
                <a:lnTo>
                  <a:pt x="123" y="471"/>
                </a:lnTo>
                <a:lnTo>
                  <a:pt x="114" y="475"/>
                </a:lnTo>
                <a:lnTo>
                  <a:pt x="102" y="480"/>
                </a:lnTo>
                <a:lnTo>
                  <a:pt x="88" y="485"/>
                </a:lnTo>
                <a:lnTo>
                  <a:pt x="74" y="489"/>
                </a:lnTo>
                <a:lnTo>
                  <a:pt x="64" y="491"/>
                </a:lnTo>
                <a:lnTo>
                  <a:pt x="44" y="487"/>
                </a:lnTo>
                <a:lnTo>
                  <a:pt x="26" y="476"/>
                </a:lnTo>
                <a:lnTo>
                  <a:pt x="13" y="461"/>
                </a:lnTo>
                <a:lnTo>
                  <a:pt x="4" y="441"/>
                </a:lnTo>
                <a:lnTo>
                  <a:pt x="0" y="419"/>
                </a:lnTo>
                <a:lnTo>
                  <a:pt x="4" y="395"/>
                </a:lnTo>
                <a:lnTo>
                  <a:pt x="13" y="375"/>
                </a:lnTo>
                <a:lnTo>
                  <a:pt x="26" y="360"/>
                </a:lnTo>
                <a:lnTo>
                  <a:pt x="44" y="349"/>
                </a:lnTo>
                <a:lnTo>
                  <a:pt x="64" y="345"/>
                </a:lnTo>
                <a:lnTo>
                  <a:pt x="74" y="348"/>
                </a:lnTo>
                <a:lnTo>
                  <a:pt x="88" y="351"/>
                </a:lnTo>
                <a:lnTo>
                  <a:pt x="102" y="356"/>
                </a:lnTo>
                <a:lnTo>
                  <a:pt x="114" y="361"/>
                </a:lnTo>
                <a:lnTo>
                  <a:pt x="123" y="365"/>
                </a:lnTo>
                <a:lnTo>
                  <a:pt x="137" y="370"/>
                </a:lnTo>
                <a:lnTo>
                  <a:pt x="152" y="370"/>
                </a:lnTo>
                <a:lnTo>
                  <a:pt x="163" y="366"/>
                </a:lnTo>
                <a:lnTo>
                  <a:pt x="174" y="357"/>
                </a:lnTo>
                <a:lnTo>
                  <a:pt x="182" y="344"/>
                </a:lnTo>
                <a:lnTo>
                  <a:pt x="184" y="328"/>
                </a:lnTo>
                <a:lnTo>
                  <a:pt x="184" y="328"/>
                </a:lnTo>
                <a:lnTo>
                  <a:pt x="184" y="326"/>
                </a:lnTo>
                <a:lnTo>
                  <a:pt x="184" y="322"/>
                </a:lnTo>
                <a:lnTo>
                  <a:pt x="184" y="179"/>
                </a:lnTo>
                <a:lnTo>
                  <a:pt x="440" y="21"/>
                </a:lnTo>
                <a:lnTo>
                  <a:pt x="468" y="6"/>
                </a:lnTo>
                <a:lnTo>
                  <a:pt x="499" y="0"/>
                </a:lnTo>
                <a:lnTo>
                  <a:pt x="530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Freeform 2230">
            <a:extLst>
              <a:ext uri="{FF2B5EF4-FFF2-40B4-BE49-F238E27FC236}">
                <a16:creationId xmlns:a16="http://schemas.microsoft.com/office/drawing/2014/main" id="{CF202406-2722-284E-876B-8BE7BCC8859E}"/>
              </a:ext>
            </a:extLst>
          </p:cNvPr>
          <p:cNvSpPr>
            <a:spLocks/>
          </p:cNvSpPr>
          <p:nvPr/>
        </p:nvSpPr>
        <p:spPr bwMode="auto">
          <a:xfrm>
            <a:off x="5131703" y="2487455"/>
            <a:ext cx="2082472" cy="1549751"/>
          </a:xfrm>
          <a:custGeom>
            <a:avLst/>
            <a:gdLst>
              <a:gd name="T0" fmla="*/ 560 w 626"/>
              <a:gd name="T1" fmla="*/ 350 h 750"/>
              <a:gd name="T2" fmla="*/ 601 w 626"/>
              <a:gd name="T3" fmla="*/ 389 h 750"/>
              <a:gd name="T4" fmla="*/ 623 w 626"/>
              <a:gd name="T5" fmla="*/ 440 h 750"/>
              <a:gd name="T6" fmla="*/ 626 w 626"/>
              <a:gd name="T7" fmla="*/ 559 h 750"/>
              <a:gd name="T8" fmla="*/ 410 w 626"/>
              <a:gd name="T9" fmla="*/ 561 h 750"/>
              <a:gd name="T10" fmla="*/ 394 w 626"/>
              <a:gd name="T11" fmla="*/ 563 h 750"/>
              <a:gd name="T12" fmla="*/ 382 w 626"/>
              <a:gd name="T13" fmla="*/ 570 h 750"/>
              <a:gd name="T14" fmla="*/ 374 w 626"/>
              <a:gd name="T15" fmla="*/ 578 h 750"/>
              <a:gd name="T16" fmla="*/ 366 w 626"/>
              <a:gd name="T17" fmla="*/ 601 h 750"/>
              <a:gd name="T18" fmla="*/ 372 w 626"/>
              <a:gd name="T19" fmla="*/ 623 h 750"/>
              <a:gd name="T20" fmla="*/ 385 w 626"/>
              <a:gd name="T21" fmla="*/ 652 h 750"/>
              <a:gd name="T22" fmla="*/ 391 w 626"/>
              <a:gd name="T23" fmla="*/ 680 h 750"/>
              <a:gd name="T24" fmla="*/ 382 w 626"/>
              <a:gd name="T25" fmla="*/ 714 h 750"/>
              <a:gd name="T26" fmla="*/ 357 w 626"/>
              <a:gd name="T27" fmla="*/ 740 h 750"/>
              <a:gd name="T28" fmla="*/ 322 w 626"/>
              <a:gd name="T29" fmla="*/ 750 h 750"/>
              <a:gd name="T30" fmla="*/ 287 w 626"/>
              <a:gd name="T31" fmla="*/ 740 h 750"/>
              <a:gd name="T32" fmla="*/ 262 w 626"/>
              <a:gd name="T33" fmla="*/ 714 h 750"/>
              <a:gd name="T34" fmla="*/ 252 w 626"/>
              <a:gd name="T35" fmla="*/ 680 h 750"/>
              <a:gd name="T36" fmla="*/ 259 w 626"/>
              <a:gd name="T37" fmla="*/ 652 h 750"/>
              <a:gd name="T38" fmla="*/ 272 w 626"/>
              <a:gd name="T39" fmla="*/ 623 h 750"/>
              <a:gd name="T40" fmla="*/ 277 w 626"/>
              <a:gd name="T41" fmla="*/ 601 h 750"/>
              <a:gd name="T42" fmla="*/ 266 w 626"/>
              <a:gd name="T43" fmla="*/ 578 h 750"/>
              <a:gd name="T44" fmla="*/ 238 w 626"/>
              <a:gd name="T45" fmla="*/ 563 h 750"/>
              <a:gd name="T46" fmla="*/ 233 w 626"/>
              <a:gd name="T47" fmla="*/ 561 h 750"/>
              <a:gd name="T48" fmla="*/ 228 w 626"/>
              <a:gd name="T49" fmla="*/ 559 h 750"/>
              <a:gd name="T50" fmla="*/ 0 w 626"/>
              <a:gd name="T51" fmla="*/ 528 h 750"/>
              <a:gd name="T52" fmla="*/ 0 w 626"/>
              <a:gd name="T53" fmla="*/ 325 h 750"/>
              <a:gd name="T54" fmla="*/ 0 w 626"/>
              <a:gd name="T55" fmla="*/ 320 h 750"/>
              <a:gd name="T56" fmla="*/ 4 w 626"/>
              <a:gd name="T57" fmla="*/ 308 h 750"/>
              <a:gd name="T58" fmla="*/ 10 w 626"/>
              <a:gd name="T59" fmla="*/ 301 h 750"/>
              <a:gd name="T60" fmla="*/ 18 w 626"/>
              <a:gd name="T61" fmla="*/ 300 h 750"/>
              <a:gd name="T62" fmla="*/ 26 w 626"/>
              <a:gd name="T63" fmla="*/ 301 h 750"/>
              <a:gd name="T64" fmla="*/ 34 w 626"/>
              <a:gd name="T65" fmla="*/ 305 h 750"/>
              <a:gd name="T66" fmla="*/ 56 w 626"/>
              <a:gd name="T67" fmla="*/ 314 h 750"/>
              <a:gd name="T68" fmla="*/ 84 w 626"/>
              <a:gd name="T69" fmla="*/ 324 h 750"/>
              <a:gd name="T70" fmla="*/ 119 w 626"/>
              <a:gd name="T71" fmla="*/ 321 h 750"/>
              <a:gd name="T72" fmla="*/ 156 w 626"/>
              <a:gd name="T73" fmla="*/ 297 h 750"/>
              <a:gd name="T74" fmla="*/ 178 w 626"/>
              <a:gd name="T75" fmla="*/ 257 h 750"/>
              <a:gd name="T76" fmla="*/ 178 w 626"/>
              <a:gd name="T77" fmla="*/ 207 h 750"/>
              <a:gd name="T78" fmla="*/ 156 w 626"/>
              <a:gd name="T79" fmla="*/ 166 h 750"/>
              <a:gd name="T80" fmla="*/ 119 w 626"/>
              <a:gd name="T81" fmla="*/ 142 h 750"/>
              <a:gd name="T82" fmla="*/ 84 w 626"/>
              <a:gd name="T83" fmla="*/ 140 h 750"/>
              <a:gd name="T84" fmla="*/ 56 w 626"/>
              <a:gd name="T85" fmla="*/ 148 h 750"/>
              <a:gd name="T86" fmla="*/ 34 w 626"/>
              <a:gd name="T87" fmla="*/ 157 h 750"/>
              <a:gd name="T88" fmla="*/ 23 w 626"/>
              <a:gd name="T89" fmla="*/ 163 h 750"/>
              <a:gd name="T90" fmla="*/ 14 w 626"/>
              <a:gd name="T91" fmla="*/ 163 h 750"/>
              <a:gd name="T92" fmla="*/ 6 w 626"/>
              <a:gd name="T93" fmla="*/ 159 h 750"/>
              <a:gd name="T94" fmla="*/ 1 w 626"/>
              <a:gd name="T95" fmla="*/ 149 h 750"/>
              <a:gd name="T96" fmla="*/ 0 w 626"/>
              <a:gd name="T97" fmla="*/ 142 h 750"/>
              <a:gd name="T98" fmla="*/ 0 w 626"/>
              <a:gd name="T99" fmla="*/ 0 h 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26" h="750">
                <a:moveTo>
                  <a:pt x="0" y="0"/>
                </a:moveTo>
                <a:lnTo>
                  <a:pt x="560" y="350"/>
                </a:lnTo>
                <a:lnTo>
                  <a:pt x="582" y="368"/>
                </a:lnTo>
                <a:lnTo>
                  <a:pt x="601" y="389"/>
                </a:lnTo>
                <a:lnTo>
                  <a:pt x="615" y="414"/>
                </a:lnTo>
                <a:lnTo>
                  <a:pt x="623" y="440"/>
                </a:lnTo>
                <a:lnTo>
                  <a:pt x="626" y="469"/>
                </a:lnTo>
                <a:lnTo>
                  <a:pt x="626" y="559"/>
                </a:lnTo>
                <a:lnTo>
                  <a:pt x="417" y="559"/>
                </a:lnTo>
                <a:lnTo>
                  <a:pt x="410" y="561"/>
                </a:lnTo>
                <a:lnTo>
                  <a:pt x="402" y="562"/>
                </a:lnTo>
                <a:lnTo>
                  <a:pt x="394" y="563"/>
                </a:lnTo>
                <a:lnTo>
                  <a:pt x="387" y="566"/>
                </a:lnTo>
                <a:lnTo>
                  <a:pt x="382" y="570"/>
                </a:lnTo>
                <a:lnTo>
                  <a:pt x="378" y="574"/>
                </a:lnTo>
                <a:lnTo>
                  <a:pt x="374" y="578"/>
                </a:lnTo>
                <a:lnTo>
                  <a:pt x="369" y="589"/>
                </a:lnTo>
                <a:lnTo>
                  <a:pt x="366" y="601"/>
                </a:lnTo>
                <a:lnTo>
                  <a:pt x="368" y="612"/>
                </a:lnTo>
                <a:lnTo>
                  <a:pt x="372" y="623"/>
                </a:lnTo>
                <a:lnTo>
                  <a:pt x="378" y="636"/>
                </a:lnTo>
                <a:lnTo>
                  <a:pt x="385" y="652"/>
                </a:lnTo>
                <a:lnTo>
                  <a:pt x="390" y="668"/>
                </a:lnTo>
                <a:lnTo>
                  <a:pt x="391" y="680"/>
                </a:lnTo>
                <a:lnTo>
                  <a:pt x="389" y="697"/>
                </a:lnTo>
                <a:lnTo>
                  <a:pt x="382" y="714"/>
                </a:lnTo>
                <a:lnTo>
                  <a:pt x="372" y="728"/>
                </a:lnTo>
                <a:lnTo>
                  <a:pt x="357" y="740"/>
                </a:lnTo>
                <a:lnTo>
                  <a:pt x="340" y="748"/>
                </a:lnTo>
                <a:lnTo>
                  <a:pt x="322" y="750"/>
                </a:lnTo>
                <a:lnTo>
                  <a:pt x="304" y="748"/>
                </a:lnTo>
                <a:lnTo>
                  <a:pt x="287" y="740"/>
                </a:lnTo>
                <a:lnTo>
                  <a:pt x="273" y="728"/>
                </a:lnTo>
                <a:lnTo>
                  <a:pt x="262" y="714"/>
                </a:lnTo>
                <a:lnTo>
                  <a:pt x="255" y="697"/>
                </a:lnTo>
                <a:lnTo>
                  <a:pt x="252" y="680"/>
                </a:lnTo>
                <a:lnTo>
                  <a:pt x="255" y="668"/>
                </a:lnTo>
                <a:lnTo>
                  <a:pt x="259" y="652"/>
                </a:lnTo>
                <a:lnTo>
                  <a:pt x="266" y="636"/>
                </a:lnTo>
                <a:lnTo>
                  <a:pt x="272" y="623"/>
                </a:lnTo>
                <a:lnTo>
                  <a:pt x="276" y="612"/>
                </a:lnTo>
                <a:lnTo>
                  <a:pt x="277" y="601"/>
                </a:lnTo>
                <a:lnTo>
                  <a:pt x="275" y="588"/>
                </a:lnTo>
                <a:lnTo>
                  <a:pt x="266" y="578"/>
                </a:lnTo>
                <a:lnTo>
                  <a:pt x="254" y="568"/>
                </a:lnTo>
                <a:lnTo>
                  <a:pt x="238" y="563"/>
                </a:lnTo>
                <a:lnTo>
                  <a:pt x="222" y="561"/>
                </a:lnTo>
                <a:lnTo>
                  <a:pt x="233" y="561"/>
                </a:lnTo>
                <a:lnTo>
                  <a:pt x="233" y="561"/>
                </a:lnTo>
                <a:lnTo>
                  <a:pt x="228" y="559"/>
                </a:lnTo>
                <a:lnTo>
                  <a:pt x="0" y="559"/>
                </a:lnTo>
                <a:lnTo>
                  <a:pt x="0" y="528"/>
                </a:lnTo>
                <a:lnTo>
                  <a:pt x="0" y="516"/>
                </a:lnTo>
                <a:lnTo>
                  <a:pt x="0" y="325"/>
                </a:lnTo>
                <a:lnTo>
                  <a:pt x="0" y="321"/>
                </a:lnTo>
                <a:lnTo>
                  <a:pt x="0" y="320"/>
                </a:lnTo>
                <a:lnTo>
                  <a:pt x="1" y="313"/>
                </a:lnTo>
                <a:lnTo>
                  <a:pt x="4" y="308"/>
                </a:lnTo>
                <a:lnTo>
                  <a:pt x="6" y="304"/>
                </a:lnTo>
                <a:lnTo>
                  <a:pt x="10" y="301"/>
                </a:lnTo>
                <a:lnTo>
                  <a:pt x="14" y="300"/>
                </a:lnTo>
                <a:lnTo>
                  <a:pt x="18" y="300"/>
                </a:lnTo>
                <a:lnTo>
                  <a:pt x="22" y="300"/>
                </a:lnTo>
                <a:lnTo>
                  <a:pt x="26" y="301"/>
                </a:lnTo>
                <a:lnTo>
                  <a:pt x="29" y="303"/>
                </a:lnTo>
                <a:lnTo>
                  <a:pt x="34" y="305"/>
                </a:lnTo>
                <a:lnTo>
                  <a:pt x="43" y="309"/>
                </a:lnTo>
                <a:lnTo>
                  <a:pt x="56" y="314"/>
                </a:lnTo>
                <a:lnTo>
                  <a:pt x="69" y="320"/>
                </a:lnTo>
                <a:lnTo>
                  <a:pt x="84" y="324"/>
                </a:lnTo>
                <a:lnTo>
                  <a:pt x="97" y="325"/>
                </a:lnTo>
                <a:lnTo>
                  <a:pt x="119" y="321"/>
                </a:lnTo>
                <a:lnTo>
                  <a:pt x="139" y="312"/>
                </a:lnTo>
                <a:lnTo>
                  <a:pt x="156" y="297"/>
                </a:lnTo>
                <a:lnTo>
                  <a:pt x="169" y="279"/>
                </a:lnTo>
                <a:lnTo>
                  <a:pt x="178" y="257"/>
                </a:lnTo>
                <a:lnTo>
                  <a:pt x="180" y="232"/>
                </a:lnTo>
                <a:lnTo>
                  <a:pt x="178" y="207"/>
                </a:lnTo>
                <a:lnTo>
                  <a:pt x="169" y="185"/>
                </a:lnTo>
                <a:lnTo>
                  <a:pt x="156" y="166"/>
                </a:lnTo>
                <a:lnTo>
                  <a:pt x="139" y="151"/>
                </a:lnTo>
                <a:lnTo>
                  <a:pt x="119" y="142"/>
                </a:lnTo>
                <a:lnTo>
                  <a:pt x="97" y="139"/>
                </a:lnTo>
                <a:lnTo>
                  <a:pt x="84" y="140"/>
                </a:lnTo>
                <a:lnTo>
                  <a:pt x="69" y="144"/>
                </a:lnTo>
                <a:lnTo>
                  <a:pt x="56" y="148"/>
                </a:lnTo>
                <a:lnTo>
                  <a:pt x="43" y="153"/>
                </a:lnTo>
                <a:lnTo>
                  <a:pt x="34" y="157"/>
                </a:lnTo>
                <a:lnTo>
                  <a:pt x="29" y="160"/>
                </a:lnTo>
                <a:lnTo>
                  <a:pt x="23" y="163"/>
                </a:lnTo>
                <a:lnTo>
                  <a:pt x="18" y="163"/>
                </a:lnTo>
                <a:lnTo>
                  <a:pt x="14" y="163"/>
                </a:lnTo>
                <a:lnTo>
                  <a:pt x="10" y="161"/>
                </a:lnTo>
                <a:lnTo>
                  <a:pt x="6" y="159"/>
                </a:lnTo>
                <a:lnTo>
                  <a:pt x="4" y="155"/>
                </a:lnTo>
                <a:lnTo>
                  <a:pt x="1" y="149"/>
                </a:lnTo>
                <a:lnTo>
                  <a:pt x="0" y="143"/>
                </a:lnTo>
                <a:lnTo>
                  <a:pt x="0" y="142"/>
                </a:lnTo>
                <a:lnTo>
                  <a:pt x="0" y="136"/>
                </a:lnTo>
                <a:lnTo>
                  <a:pt x="0" y="0"/>
                </a:lnTo>
                <a:close/>
              </a:path>
            </a:pathLst>
          </a:custGeom>
          <a:solidFill>
            <a:srgbClr val="B1FFE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2242">
            <a:extLst>
              <a:ext uri="{FF2B5EF4-FFF2-40B4-BE49-F238E27FC236}">
                <a16:creationId xmlns:a16="http://schemas.microsoft.com/office/drawing/2014/main" id="{2069AF24-6D04-2E45-8FB5-4147D6BF23A4}"/>
              </a:ext>
            </a:extLst>
          </p:cNvPr>
          <p:cNvSpPr>
            <a:spLocks/>
          </p:cNvSpPr>
          <p:nvPr/>
        </p:nvSpPr>
        <p:spPr bwMode="auto">
          <a:xfrm>
            <a:off x="835135" y="2456788"/>
            <a:ext cx="2111162" cy="1576819"/>
          </a:xfrm>
          <a:custGeom>
            <a:avLst/>
            <a:gdLst>
              <a:gd name="T0" fmla="*/ 624 w 624"/>
              <a:gd name="T1" fmla="*/ 130 h 735"/>
              <a:gd name="T2" fmla="*/ 624 w 624"/>
              <a:gd name="T3" fmla="*/ 137 h 735"/>
              <a:gd name="T4" fmla="*/ 622 w 624"/>
              <a:gd name="T5" fmla="*/ 149 h 735"/>
              <a:gd name="T6" fmla="*/ 615 w 624"/>
              <a:gd name="T7" fmla="*/ 155 h 735"/>
              <a:gd name="T8" fmla="*/ 606 w 624"/>
              <a:gd name="T9" fmla="*/ 158 h 735"/>
              <a:gd name="T10" fmla="*/ 596 w 624"/>
              <a:gd name="T11" fmla="*/ 154 h 735"/>
              <a:gd name="T12" fmla="*/ 581 w 624"/>
              <a:gd name="T13" fmla="*/ 147 h 735"/>
              <a:gd name="T14" fmla="*/ 555 w 624"/>
              <a:gd name="T15" fmla="*/ 138 h 735"/>
              <a:gd name="T16" fmla="*/ 529 w 624"/>
              <a:gd name="T17" fmla="*/ 133 h 735"/>
              <a:gd name="T18" fmla="*/ 486 w 624"/>
              <a:gd name="T19" fmla="*/ 145 h 735"/>
              <a:gd name="T20" fmla="*/ 456 w 624"/>
              <a:gd name="T21" fmla="*/ 179 h 735"/>
              <a:gd name="T22" fmla="*/ 444 w 624"/>
              <a:gd name="T23" fmla="*/ 226 h 735"/>
              <a:gd name="T24" fmla="*/ 456 w 624"/>
              <a:gd name="T25" fmla="*/ 273 h 735"/>
              <a:gd name="T26" fmla="*/ 486 w 624"/>
              <a:gd name="T27" fmla="*/ 306 h 735"/>
              <a:gd name="T28" fmla="*/ 529 w 624"/>
              <a:gd name="T29" fmla="*/ 319 h 735"/>
              <a:gd name="T30" fmla="*/ 555 w 624"/>
              <a:gd name="T31" fmla="*/ 314 h 735"/>
              <a:gd name="T32" fmla="*/ 581 w 624"/>
              <a:gd name="T33" fmla="*/ 303 h 735"/>
              <a:gd name="T34" fmla="*/ 596 w 624"/>
              <a:gd name="T35" fmla="*/ 297 h 735"/>
              <a:gd name="T36" fmla="*/ 604 w 624"/>
              <a:gd name="T37" fmla="*/ 294 h 735"/>
              <a:gd name="T38" fmla="*/ 611 w 624"/>
              <a:gd name="T39" fmla="*/ 294 h 735"/>
              <a:gd name="T40" fmla="*/ 618 w 624"/>
              <a:gd name="T41" fmla="*/ 298 h 735"/>
              <a:gd name="T42" fmla="*/ 623 w 624"/>
              <a:gd name="T43" fmla="*/ 307 h 735"/>
              <a:gd name="T44" fmla="*/ 624 w 624"/>
              <a:gd name="T45" fmla="*/ 315 h 735"/>
              <a:gd name="T46" fmla="*/ 624 w 624"/>
              <a:gd name="T47" fmla="*/ 510 h 735"/>
              <a:gd name="T48" fmla="*/ 407 w 624"/>
              <a:gd name="T49" fmla="*/ 555 h 735"/>
              <a:gd name="T50" fmla="*/ 402 w 624"/>
              <a:gd name="T51" fmla="*/ 555 h 735"/>
              <a:gd name="T52" fmla="*/ 371 w 624"/>
              <a:gd name="T53" fmla="*/ 566 h 735"/>
              <a:gd name="T54" fmla="*/ 357 w 624"/>
              <a:gd name="T55" fmla="*/ 595 h 735"/>
              <a:gd name="T56" fmla="*/ 364 w 624"/>
              <a:gd name="T57" fmla="*/ 617 h 735"/>
              <a:gd name="T58" fmla="*/ 376 w 624"/>
              <a:gd name="T59" fmla="*/ 646 h 735"/>
              <a:gd name="T60" fmla="*/ 382 w 624"/>
              <a:gd name="T61" fmla="*/ 674 h 735"/>
              <a:gd name="T62" fmla="*/ 369 w 624"/>
              <a:gd name="T63" fmla="*/ 710 h 735"/>
              <a:gd name="T64" fmla="*/ 335 w 624"/>
              <a:gd name="T65" fmla="*/ 731 h 735"/>
              <a:gd name="T66" fmla="*/ 291 w 624"/>
              <a:gd name="T67" fmla="*/ 731 h 735"/>
              <a:gd name="T68" fmla="*/ 257 w 624"/>
              <a:gd name="T69" fmla="*/ 710 h 735"/>
              <a:gd name="T70" fmla="*/ 244 w 624"/>
              <a:gd name="T71" fmla="*/ 674 h 735"/>
              <a:gd name="T72" fmla="*/ 250 w 624"/>
              <a:gd name="T73" fmla="*/ 646 h 735"/>
              <a:gd name="T74" fmla="*/ 263 w 624"/>
              <a:gd name="T75" fmla="*/ 617 h 735"/>
              <a:gd name="T76" fmla="*/ 268 w 624"/>
              <a:gd name="T77" fmla="*/ 595 h 735"/>
              <a:gd name="T78" fmla="*/ 258 w 624"/>
              <a:gd name="T79" fmla="*/ 569 h 735"/>
              <a:gd name="T80" fmla="*/ 236 w 624"/>
              <a:gd name="T81" fmla="*/ 556 h 735"/>
              <a:gd name="T82" fmla="*/ 219 w 624"/>
              <a:gd name="T83" fmla="*/ 555 h 735"/>
              <a:gd name="T84" fmla="*/ 0 w 624"/>
              <a:gd name="T85" fmla="*/ 555 h 735"/>
              <a:gd name="T86" fmla="*/ 3 w 624"/>
              <a:gd name="T87" fmla="*/ 438 h 735"/>
              <a:gd name="T88" fmla="*/ 25 w 624"/>
              <a:gd name="T89" fmla="*/ 387 h 735"/>
              <a:gd name="T90" fmla="*/ 65 w 624"/>
              <a:gd name="T91" fmla="*/ 348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24" h="735">
                <a:moveTo>
                  <a:pt x="624" y="0"/>
                </a:moveTo>
                <a:lnTo>
                  <a:pt x="624" y="130"/>
                </a:lnTo>
                <a:lnTo>
                  <a:pt x="624" y="136"/>
                </a:lnTo>
                <a:lnTo>
                  <a:pt x="624" y="137"/>
                </a:lnTo>
                <a:lnTo>
                  <a:pt x="623" y="144"/>
                </a:lnTo>
                <a:lnTo>
                  <a:pt x="622" y="149"/>
                </a:lnTo>
                <a:lnTo>
                  <a:pt x="619" y="153"/>
                </a:lnTo>
                <a:lnTo>
                  <a:pt x="615" y="155"/>
                </a:lnTo>
                <a:lnTo>
                  <a:pt x="611" y="157"/>
                </a:lnTo>
                <a:lnTo>
                  <a:pt x="606" y="158"/>
                </a:lnTo>
                <a:lnTo>
                  <a:pt x="601" y="157"/>
                </a:lnTo>
                <a:lnTo>
                  <a:pt x="596" y="154"/>
                </a:lnTo>
                <a:lnTo>
                  <a:pt x="592" y="151"/>
                </a:lnTo>
                <a:lnTo>
                  <a:pt x="581" y="147"/>
                </a:lnTo>
                <a:lnTo>
                  <a:pt x="569" y="142"/>
                </a:lnTo>
                <a:lnTo>
                  <a:pt x="555" y="138"/>
                </a:lnTo>
                <a:lnTo>
                  <a:pt x="541" y="134"/>
                </a:lnTo>
                <a:lnTo>
                  <a:pt x="529" y="133"/>
                </a:lnTo>
                <a:lnTo>
                  <a:pt x="507" y="136"/>
                </a:lnTo>
                <a:lnTo>
                  <a:pt x="486" y="145"/>
                </a:lnTo>
                <a:lnTo>
                  <a:pt x="469" y="161"/>
                </a:lnTo>
                <a:lnTo>
                  <a:pt x="456" y="179"/>
                </a:lnTo>
                <a:lnTo>
                  <a:pt x="448" y="201"/>
                </a:lnTo>
                <a:lnTo>
                  <a:pt x="444" y="226"/>
                </a:lnTo>
                <a:lnTo>
                  <a:pt x="448" y="251"/>
                </a:lnTo>
                <a:lnTo>
                  <a:pt x="456" y="273"/>
                </a:lnTo>
                <a:lnTo>
                  <a:pt x="469" y="291"/>
                </a:lnTo>
                <a:lnTo>
                  <a:pt x="486" y="306"/>
                </a:lnTo>
                <a:lnTo>
                  <a:pt x="507" y="315"/>
                </a:lnTo>
                <a:lnTo>
                  <a:pt x="529" y="319"/>
                </a:lnTo>
                <a:lnTo>
                  <a:pt x="541" y="318"/>
                </a:lnTo>
                <a:lnTo>
                  <a:pt x="555" y="314"/>
                </a:lnTo>
                <a:lnTo>
                  <a:pt x="569" y="308"/>
                </a:lnTo>
                <a:lnTo>
                  <a:pt x="581" y="303"/>
                </a:lnTo>
                <a:lnTo>
                  <a:pt x="592" y="299"/>
                </a:lnTo>
                <a:lnTo>
                  <a:pt x="596" y="297"/>
                </a:lnTo>
                <a:lnTo>
                  <a:pt x="600" y="295"/>
                </a:lnTo>
                <a:lnTo>
                  <a:pt x="604" y="294"/>
                </a:lnTo>
                <a:lnTo>
                  <a:pt x="607" y="294"/>
                </a:lnTo>
                <a:lnTo>
                  <a:pt x="611" y="294"/>
                </a:lnTo>
                <a:lnTo>
                  <a:pt x="615" y="295"/>
                </a:lnTo>
                <a:lnTo>
                  <a:pt x="618" y="298"/>
                </a:lnTo>
                <a:lnTo>
                  <a:pt x="622" y="302"/>
                </a:lnTo>
                <a:lnTo>
                  <a:pt x="623" y="307"/>
                </a:lnTo>
                <a:lnTo>
                  <a:pt x="624" y="314"/>
                </a:lnTo>
                <a:lnTo>
                  <a:pt x="624" y="315"/>
                </a:lnTo>
                <a:lnTo>
                  <a:pt x="624" y="319"/>
                </a:lnTo>
                <a:lnTo>
                  <a:pt x="624" y="510"/>
                </a:lnTo>
                <a:lnTo>
                  <a:pt x="624" y="555"/>
                </a:lnTo>
                <a:lnTo>
                  <a:pt x="407" y="555"/>
                </a:lnTo>
                <a:lnTo>
                  <a:pt x="403" y="555"/>
                </a:lnTo>
                <a:lnTo>
                  <a:pt x="402" y="555"/>
                </a:lnTo>
                <a:lnTo>
                  <a:pt x="384" y="559"/>
                </a:lnTo>
                <a:lnTo>
                  <a:pt x="371" y="566"/>
                </a:lnTo>
                <a:lnTo>
                  <a:pt x="361" y="579"/>
                </a:lnTo>
                <a:lnTo>
                  <a:pt x="357" y="595"/>
                </a:lnTo>
                <a:lnTo>
                  <a:pt x="359" y="606"/>
                </a:lnTo>
                <a:lnTo>
                  <a:pt x="364" y="617"/>
                </a:lnTo>
                <a:lnTo>
                  <a:pt x="369" y="631"/>
                </a:lnTo>
                <a:lnTo>
                  <a:pt x="376" y="646"/>
                </a:lnTo>
                <a:lnTo>
                  <a:pt x="381" y="662"/>
                </a:lnTo>
                <a:lnTo>
                  <a:pt x="382" y="674"/>
                </a:lnTo>
                <a:lnTo>
                  <a:pt x="378" y="693"/>
                </a:lnTo>
                <a:lnTo>
                  <a:pt x="369" y="710"/>
                </a:lnTo>
                <a:lnTo>
                  <a:pt x="353" y="723"/>
                </a:lnTo>
                <a:lnTo>
                  <a:pt x="335" y="731"/>
                </a:lnTo>
                <a:lnTo>
                  <a:pt x="313" y="735"/>
                </a:lnTo>
                <a:lnTo>
                  <a:pt x="291" y="731"/>
                </a:lnTo>
                <a:lnTo>
                  <a:pt x="272" y="723"/>
                </a:lnTo>
                <a:lnTo>
                  <a:pt x="257" y="710"/>
                </a:lnTo>
                <a:lnTo>
                  <a:pt x="247" y="693"/>
                </a:lnTo>
                <a:lnTo>
                  <a:pt x="244" y="674"/>
                </a:lnTo>
                <a:lnTo>
                  <a:pt x="246" y="662"/>
                </a:lnTo>
                <a:lnTo>
                  <a:pt x="250" y="646"/>
                </a:lnTo>
                <a:lnTo>
                  <a:pt x="257" y="631"/>
                </a:lnTo>
                <a:lnTo>
                  <a:pt x="263" y="617"/>
                </a:lnTo>
                <a:lnTo>
                  <a:pt x="267" y="606"/>
                </a:lnTo>
                <a:lnTo>
                  <a:pt x="268" y="595"/>
                </a:lnTo>
                <a:lnTo>
                  <a:pt x="266" y="581"/>
                </a:lnTo>
                <a:lnTo>
                  <a:pt x="258" y="569"/>
                </a:lnTo>
                <a:lnTo>
                  <a:pt x="247" y="561"/>
                </a:lnTo>
                <a:lnTo>
                  <a:pt x="236" y="556"/>
                </a:lnTo>
                <a:lnTo>
                  <a:pt x="228" y="555"/>
                </a:lnTo>
                <a:lnTo>
                  <a:pt x="219" y="555"/>
                </a:lnTo>
                <a:lnTo>
                  <a:pt x="203" y="555"/>
                </a:lnTo>
                <a:lnTo>
                  <a:pt x="0" y="555"/>
                </a:lnTo>
                <a:lnTo>
                  <a:pt x="0" y="467"/>
                </a:lnTo>
                <a:lnTo>
                  <a:pt x="3" y="438"/>
                </a:lnTo>
                <a:lnTo>
                  <a:pt x="11" y="412"/>
                </a:lnTo>
                <a:lnTo>
                  <a:pt x="25" y="387"/>
                </a:lnTo>
                <a:lnTo>
                  <a:pt x="43" y="366"/>
                </a:lnTo>
                <a:lnTo>
                  <a:pt x="65" y="348"/>
                </a:lnTo>
                <a:lnTo>
                  <a:pt x="624" y="0"/>
                </a:lnTo>
                <a:close/>
              </a:path>
            </a:pathLst>
          </a:custGeom>
          <a:solidFill>
            <a:srgbClr val="B1FFE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C015D84-AC25-D64E-9354-B103FCEE84B7}"/>
              </a:ext>
            </a:extLst>
          </p:cNvPr>
          <p:cNvSpPr/>
          <p:nvPr/>
        </p:nvSpPr>
        <p:spPr>
          <a:xfrm>
            <a:off x="251519" y="5192032"/>
            <a:ext cx="3384377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fr-FR" b="1" dirty="0"/>
              <a:t>Sujet symptomatique</a:t>
            </a:r>
            <a:r>
              <a:rPr lang="fr-FR" dirty="0"/>
              <a:t> : </a:t>
            </a:r>
          </a:p>
          <a:p>
            <a:pPr lvl="1"/>
            <a:r>
              <a:rPr lang="fr-FR" b="1" dirty="0"/>
              <a:t>10 j</a:t>
            </a:r>
            <a:r>
              <a:rPr lang="fr-FR" dirty="0"/>
              <a:t> après la date du début des symptômes et en l’absence de symptômes aigus depuis 72 h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2308636-24F1-5C42-A416-264188F64BC4}"/>
              </a:ext>
            </a:extLst>
          </p:cNvPr>
          <p:cNvSpPr/>
          <p:nvPr/>
        </p:nvSpPr>
        <p:spPr>
          <a:xfrm>
            <a:off x="4618921" y="5301208"/>
            <a:ext cx="29774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b="1" dirty="0"/>
              <a:t>Sujet asymptomatique</a:t>
            </a:r>
            <a:r>
              <a:rPr lang="fr-FR" dirty="0"/>
              <a:t> : </a:t>
            </a:r>
            <a:r>
              <a:rPr lang="fr-FR" b="1" dirty="0"/>
              <a:t>10 j </a:t>
            </a:r>
            <a:r>
              <a:rPr lang="fr-FR" dirty="0"/>
              <a:t>à partir de la</a:t>
            </a:r>
          </a:p>
          <a:p>
            <a:pPr lvl="1"/>
            <a:r>
              <a:rPr lang="fr-FR" dirty="0"/>
              <a:t> date du prélèvement </a:t>
            </a:r>
          </a:p>
        </p:txBody>
      </p:sp>
      <p:sp>
        <p:nvSpPr>
          <p:cNvPr id="25" name="Titre 1"/>
          <p:cNvSpPr>
            <a:spLocks noGrp="1"/>
          </p:cNvSpPr>
          <p:nvPr>
            <p:ph type="title"/>
          </p:nvPr>
        </p:nvSpPr>
        <p:spPr>
          <a:xfrm>
            <a:off x="59087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CAT devant des cas groupés </a:t>
            </a:r>
            <a:br>
              <a:rPr lang="fr-FR" dirty="0"/>
            </a:br>
            <a:r>
              <a:rPr lang="fr-FR" dirty="0"/>
              <a:t>dans au moins 3 classes différentes (1) </a:t>
            </a:r>
          </a:p>
        </p:txBody>
      </p:sp>
    </p:spTree>
    <p:extLst>
      <p:ext uri="{BB962C8B-B14F-4D97-AF65-F5344CB8AC3E}">
        <p14:creationId xmlns:p14="http://schemas.microsoft.com/office/powerpoint/2010/main" val="318966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378" y="-2"/>
            <a:ext cx="4757142" cy="685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394" y="-27384"/>
            <a:ext cx="4495378" cy="687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373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2" y="0"/>
            <a:ext cx="4486444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756" y="7416"/>
            <a:ext cx="4663756" cy="6805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579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7">
            <a:extLst>
              <a:ext uri="{FF2B5EF4-FFF2-40B4-BE49-F238E27FC236}">
                <a16:creationId xmlns:a16="http://schemas.microsoft.com/office/drawing/2014/main" id="{179073C9-F76C-D94A-BC59-6877E74A6969}"/>
              </a:ext>
            </a:extLst>
          </p:cNvPr>
          <p:cNvSpPr/>
          <p:nvPr/>
        </p:nvSpPr>
        <p:spPr>
          <a:xfrm>
            <a:off x="1924115" y="4274367"/>
            <a:ext cx="3669459" cy="1962648"/>
          </a:xfrm>
          <a:custGeom>
            <a:avLst/>
            <a:gdLst>
              <a:gd name="connsiteX0" fmla="*/ 981324 w 3669459"/>
              <a:gd name="connsiteY0" fmla="*/ 0 h 1962648"/>
              <a:gd name="connsiteX1" fmla="*/ 1529992 w 3669459"/>
              <a:gd name="connsiteY1" fmla="*/ 167595 h 1962648"/>
              <a:gd name="connsiteX2" fmla="*/ 1672324 w 3669459"/>
              <a:gd name="connsiteY2" fmla="*/ 285030 h 1962648"/>
              <a:gd name="connsiteX3" fmla="*/ 1738059 w 3669459"/>
              <a:gd name="connsiteY3" fmla="*/ 334803 h 1962648"/>
              <a:gd name="connsiteX4" fmla="*/ 2674656 w 3669459"/>
              <a:gd name="connsiteY4" fmla="*/ 627088 h 1962648"/>
              <a:gd name="connsiteX5" fmla="*/ 3401688 w 3669459"/>
              <a:gd name="connsiteY5" fmla="*/ 458222 h 1962648"/>
              <a:gd name="connsiteX6" fmla="*/ 3432627 w 3669459"/>
              <a:gd name="connsiteY6" fmla="*/ 441508 h 1962648"/>
              <a:gd name="connsiteX7" fmla="*/ 3430799 w 3669459"/>
              <a:gd name="connsiteY7" fmla="*/ 653070 h 1962648"/>
              <a:gd name="connsiteX8" fmla="*/ 3420561 w 3669459"/>
              <a:gd name="connsiteY8" fmla="*/ 734885 h 1962648"/>
              <a:gd name="connsiteX9" fmla="*/ 3390026 w 3669459"/>
              <a:gd name="connsiteY9" fmla="*/ 916866 h 1962648"/>
              <a:gd name="connsiteX10" fmla="*/ 3519218 w 3669459"/>
              <a:gd name="connsiteY10" fmla="*/ 1475824 h 1962648"/>
              <a:gd name="connsiteX11" fmla="*/ 3635370 w 3669459"/>
              <a:gd name="connsiteY11" fmla="*/ 1637130 h 1962648"/>
              <a:gd name="connsiteX12" fmla="*/ 3669459 w 3669459"/>
              <a:gd name="connsiteY12" fmla="*/ 1671916 h 1962648"/>
              <a:gd name="connsiteX13" fmla="*/ 3611254 w 3669459"/>
              <a:gd name="connsiteY13" fmla="*/ 1627845 h 1962648"/>
              <a:gd name="connsiteX14" fmla="*/ 2674657 w 3669459"/>
              <a:gd name="connsiteY14" fmla="*/ 1335560 h 1962648"/>
              <a:gd name="connsiteX15" fmla="*/ 1738060 w 3669459"/>
              <a:gd name="connsiteY15" fmla="*/ 1627845 h 1962648"/>
              <a:gd name="connsiteX16" fmla="*/ 1672313 w 3669459"/>
              <a:gd name="connsiteY16" fmla="*/ 1677627 h 1962648"/>
              <a:gd name="connsiteX17" fmla="*/ 1529992 w 3669459"/>
              <a:gd name="connsiteY17" fmla="*/ 1795053 h 1962648"/>
              <a:gd name="connsiteX18" fmla="*/ 981324 w 3669459"/>
              <a:gd name="connsiteY18" fmla="*/ 1962648 h 1962648"/>
              <a:gd name="connsiteX19" fmla="*/ 0 w 3669459"/>
              <a:gd name="connsiteY19" fmla="*/ 981324 h 1962648"/>
              <a:gd name="connsiteX20" fmla="*/ 981324 w 3669459"/>
              <a:gd name="connsiteY20" fmla="*/ 0 h 196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69459" h="1962648">
                <a:moveTo>
                  <a:pt x="981324" y="0"/>
                </a:moveTo>
                <a:cubicBezTo>
                  <a:pt x="1184563" y="0"/>
                  <a:pt x="1373371" y="61784"/>
                  <a:pt x="1529992" y="167595"/>
                </a:cubicBezTo>
                <a:lnTo>
                  <a:pt x="1672324" y="285030"/>
                </a:lnTo>
                <a:lnTo>
                  <a:pt x="1738059" y="334803"/>
                </a:lnTo>
                <a:cubicBezTo>
                  <a:pt x="2003912" y="519098"/>
                  <a:pt x="2326673" y="627088"/>
                  <a:pt x="2674656" y="627088"/>
                </a:cubicBezTo>
                <a:cubicBezTo>
                  <a:pt x="2935644" y="627088"/>
                  <a:pt x="3182443" y="566344"/>
                  <a:pt x="3401688" y="458222"/>
                </a:cubicBezTo>
                <a:lnTo>
                  <a:pt x="3432627" y="441508"/>
                </a:lnTo>
                <a:lnTo>
                  <a:pt x="3430799" y="653070"/>
                </a:lnTo>
                <a:lnTo>
                  <a:pt x="3420561" y="734885"/>
                </a:lnTo>
                <a:lnTo>
                  <a:pt x="3390026" y="916866"/>
                </a:lnTo>
                <a:cubicBezTo>
                  <a:pt x="3376701" y="1105409"/>
                  <a:pt x="3417599" y="1299814"/>
                  <a:pt x="3519218" y="1475824"/>
                </a:cubicBezTo>
                <a:cubicBezTo>
                  <a:pt x="3553091" y="1534494"/>
                  <a:pt x="3592108" y="1588343"/>
                  <a:pt x="3635370" y="1637130"/>
                </a:cubicBezTo>
                <a:lnTo>
                  <a:pt x="3669459" y="1671916"/>
                </a:lnTo>
                <a:lnTo>
                  <a:pt x="3611254" y="1627845"/>
                </a:lnTo>
                <a:cubicBezTo>
                  <a:pt x="3345400" y="1443550"/>
                  <a:pt x="3022640" y="1335560"/>
                  <a:pt x="2674657" y="1335560"/>
                </a:cubicBezTo>
                <a:cubicBezTo>
                  <a:pt x="2326674" y="1335560"/>
                  <a:pt x="2003913" y="1443550"/>
                  <a:pt x="1738060" y="1627845"/>
                </a:cubicBezTo>
                <a:lnTo>
                  <a:pt x="1672313" y="1677627"/>
                </a:lnTo>
                <a:lnTo>
                  <a:pt x="1529992" y="1795053"/>
                </a:lnTo>
                <a:cubicBezTo>
                  <a:pt x="1373371" y="1900864"/>
                  <a:pt x="1184563" y="1962648"/>
                  <a:pt x="981324" y="1962648"/>
                </a:cubicBezTo>
                <a:cubicBezTo>
                  <a:pt x="439354" y="1962648"/>
                  <a:pt x="0" y="1523294"/>
                  <a:pt x="0" y="981324"/>
                </a:cubicBezTo>
                <a:cubicBezTo>
                  <a:pt x="0" y="439354"/>
                  <a:pt x="439354" y="0"/>
                  <a:pt x="981324" y="0"/>
                </a:cubicBezTo>
                <a:close/>
              </a:path>
            </a:pathLst>
          </a:custGeom>
          <a:solidFill>
            <a:srgbClr val="92D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98">
            <a:extLst>
              <a:ext uri="{FF2B5EF4-FFF2-40B4-BE49-F238E27FC236}">
                <a16:creationId xmlns:a16="http://schemas.microsoft.com/office/drawing/2014/main" id="{BE92DE8A-F33D-3648-9750-BD1B847977F8}"/>
              </a:ext>
            </a:extLst>
          </p:cNvPr>
          <p:cNvSpPr/>
          <p:nvPr/>
        </p:nvSpPr>
        <p:spPr>
          <a:xfrm rot="18000000">
            <a:off x="2276305" y="2026713"/>
            <a:ext cx="3661137" cy="1962648"/>
          </a:xfrm>
          <a:custGeom>
            <a:avLst/>
            <a:gdLst>
              <a:gd name="connsiteX0" fmla="*/ 3542697 w 3661137"/>
              <a:gd name="connsiteY0" fmla="*/ 513567 h 1962648"/>
              <a:gd name="connsiteX1" fmla="*/ 3661137 w 3661137"/>
              <a:gd name="connsiteY1" fmla="*/ 981324 h 1962648"/>
              <a:gd name="connsiteX2" fmla="*/ 2679813 w 3661137"/>
              <a:gd name="connsiteY2" fmla="*/ 1962648 h 1962648"/>
              <a:gd name="connsiteX3" fmla="*/ 2131146 w 3661137"/>
              <a:gd name="connsiteY3" fmla="*/ 1795053 h 1962648"/>
              <a:gd name="connsiteX4" fmla="*/ 2080866 w 3661137"/>
              <a:gd name="connsiteY4" fmla="*/ 1753569 h 1962648"/>
              <a:gd name="connsiteX5" fmla="*/ 2080866 w 3661137"/>
              <a:gd name="connsiteY5" fmla="*/ 1754514 h 1962648"/>
              <a:gd name="connsiteX6" fmla="*/ 2069586 w 3661137"/>
              <a:gd name="connsiteY6" fmla="*/ 1744262 h 1962648"/>
              <a:gd name="connsiteX7" fmla="*/ 1988824 w 3661137"/>
              <a:gd name="connsiteY7" fmla="*/ 1677627 h 1962648"/>
              <a:gd name="connsiteX8" fmla="*/ 1923077 w 3661137"/>
              <a:gd name="connsiteY8" fmla="*/ 1627845 h 1962648"/>
              <a:gd name="connsiteX9" fmla="*/ 986480 w 3661137"/>
              <a:gd name="connsiteY9" fmla="*/ 1335560 h 1962648"/>
              <a:gd name="connsiteX10" fmla="*/ 259448 w 3661137"/>
              <a:gd name="connsiteY10" fmla="*/ 1504426 h 1962648"/>
              <a:gd name="connsiteX11" fmla="*/ 232148 w 3661137"/>
              <a:gd name="connsiteY11" fmla="*/ 1519174 h 1962648"/>
              <a:gd name="connsiteX12" fmla="*/ 229731 w 3661137"/>
              <a:gd name="connsiteY12" fmla="*/ 1433762 h 1962648"/>
              <a:gd name="connsiteX13" fmla="*/ 235281 w 3661137"/>
              <a:gd name="connsiteY13" fmla="*/ 1312431 h 1962648"/>
              <a:gd name="connsiteX14" fmla="*/ 245518 w 3661137"/>
              <a:gd name="connsiteY14" fmla="*/ 1230617 h 1962648"/>
              <a:gd name="connsiteX15" fmla="*/ 276054 w 3661137"/>
              <a:gd name="connsiteY15" fmla="*/ 1048636 h 1962648"/>
              <a:gd name="connsiteX16" fmla="*/ 146862 w 3661137"/>
              <a:gd name="connsiteY16" fmla="*/ 489678 h 1962648"/>
              <a:gd name="connsiteX17" fmla="*/ 30710 w 3661137"/>
              <a:gd name="connsiteY17" fmla="*/ 328372 h 1962648"/>
              <a:gd name="connsiteX18" fmla="*/ 0 w 3661137"/>
              <a:gd name="connsiteY18" fmla="*/ 297033 h 1962648"/>
              <a:gd name="connsiteX19" fmla="*/ 49882 w 3661137"/>
              <a:gd name="connsiteY19" fmla="*/ 334803 h 1962648"/>
              <a:gd name="connsiteX20" fmla="*/ 986479 w 3661137"/>
              <a:gd name="connsiteY20" fmla="*/ 627088 h 1962648"/>
              <a:gd name="connsiteX21" fmla="*/ 1923076 w 3661137"/>
              <a:gd name="connsiteY21" fmla="*/ 334803 h 1962648"/>
              <a:gd name="connsiteX22" fmla="*/ 1988836 w 3661137"/>
              <a:gd name="connsiteY22" fmla="*/ 285012 h 1962648"/>
              <a:gd name="connsiteX23" fmla="*/ 2069574 w 3661137"/>
              <a:gd name="connsiteY23" fmla="*/ 218396 h 1962648"/>
              <a:gd name="connsiteX24" fmla="*/ 2080866 w 3661137"/>
              <a:gd name="connsiteY24" fmla="*/ 208133 h 1962648"/>
              <a:gd name="connsiteX25" fmla="*/ 2080866 w 3661137"/>
              <a:gd name="connsiteY25" fmla="*/ 209080 h 1962648"/>
              <a:gd name="connsiteX26" fmla="*/ 2131146 w 3661137"/>
              <a:gd name="connsiteY26" fmla="*/ 167595 h 1962648"/>
              <a:gd name="connsiteX27" fmla="*/ 2679813 w 3661137"/>
              <a:gd name="connsiteY27" fmla="*/ 0 h 1962648"/>
              <a:gd name="connsiteX28" fmla="*/ 3542697 w 3661137"/>
              <a:gd name="connsiteY28" fmla="*/ 513567 h 196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661137" h="1962648">
                <a:moveTo>
                  <a:pt x="3542697" y="513567"/>
                </a:moveTo>
                <a:cubicBezTo>
                  <a:pt x="3618231" y="652614"/>
                  <a:pt x="3661137" y="811958"/>
                  <a:pt x="3661137" y="981324"/>
                </a:cubicBezTo>
                <a:cubicBezTo>
                  <a:pt x="3661137" y="1523294"/>
                  <a:pt x="3221783" y="1962648"/>
                  <a:pt x="2679813" y="1962648"/>
                </a:cubicBezTo>
                <a:cubicBezTo>
                  <a:pt x="2476574" y="1962648"/>
                  <a:pt x="2287766" y="1900864"/>
                  <a:pt x="2131146" y="1795053"/>
                </a:cubicBezTo>
                <a:lnTo>
                  <a:pt x="2080866" y="1753569"/>
                </a:lnTo>
                <a:lnTo>
                  <a:pt x="2080866" y="1754514"/>
                </a:lnTo>
                <a:lnTo>
                  <a:pt x="2069586" y="1744262"/>
                </a:lnTo>
                <a:lnTo>
                  <a:pt x="1988824" y="1677627"/>
                </a:lnTo>
                <a:lnTo>
                  <a:pt x="1923077" y="1627845"/>
                </a:lnTo>
                <a:cubicBezTo>
                  <a:pt x="1657223" y="1443550"/>
                  <a:pt x="1334463" y="1335560"/>
                  <a:pt x="986480" y="1335560"/>
                </a:cubicBezTo>
                <a:cubicBezTo>
                  <a:pt x="725493" y="1335560"/>
                  <a:pt x="478693" y="1396304"/>
                  <a:pt x="259448" y="1504426"/>
                </a:cubicBezTo>
                <a:lnTo>
                  <a:pt x="232148" y="1519174"/>
                </a:lnTo>
                <a:lnTo>
                  <a:pt x="229731" y="1433762"/>
                </a:lnTo>
                <a:cubicBezTo>
                  <a:pt x="230089" y="1393201"/>
                  <a:pt x="231946" y="1352729"/>
                  <a:pt x="235281" y="1312431"/>
                </a:cubicBezTo>
                <a:lnTo>
                  <a:pt x="245518" y="1230617"/>
                </a:lnTo>
                <a:lnTo>
                  <a:pt x="276054" y="1048636"/>
                </a:lnTo>
                <a:cubicBezTo>
                  <a:pt x="289379" y="860093"/>
                  <a:pt x="248481" y="665688"/>
                  <a:pt x="146862" y="489678"/>
                </a:cubicBezTo>
                <a:cubicBezTo>
                  <a:pt x="112989" y="431008"/>
                  <a:pt x="73972" y="377159"/>
                  <a:pt x="30710" y="328372"/>
                </a:cubicBezTo>
                <a:lnTo>
                  <a:pt x="0" y="297033"/>
                </a:lnTo>
                <a:lnTo>
                  <a:pt x="49882" y="334803"/>
                </a:lnTo>
                <a:cubicBezTo>
                  <a:pt x="315735" y="519098"/>
                  <a:pt x="638496" y="627088"/>
                  <a:pt x="986479" y="627088"/>
                </a:cubicBezTo>
                <a:cubicBezTo>
                  <a:pt x="1334462" y="627088"/>
                  <a:pt x="1657223" y="519098"/>
                  <a:pt x="1923076" y="334803"/>
                </a:cubicBezTo>
                <a:lnTo>
                  <a:pt x="1988836" y="285012"/>
                </a:lnTo>
                <a:lnTo>
                  <a:pt x="2069574" y="218396"/>
                </a:lnTo>
                <a:lnTo>
                  <a:pt x="2080866" y="208133"/>
                </a:lnTo>
                <a:lnTo>
                  <a:pt x="2080866" y="209080"/>
                </a:lnTo>
                <a:lnTo>
                  <a:pt x="2131146" y="167595"/>
                </a:lnTo>
                <a:cubicBezTo>
                  <a:pt x="2287766" y="61784"/>
                  <a:pt x="2476574" y="0"/>
                  <a:pt x="2679813" y="0"/>
                </a:cubicBezTo>
                <a:cubicBezTo>
                  <a:pt x="3052418" y="0"/>
                  <a:pt x="3376520" y="207663"/>
                  <a:pt x="3542697" y="51356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eeform 99">
            <a:extLst>
              <a:ext uri="{FF2B5EF4-FFF2-40B4-BE49-F238E27FC236}">
                <a16:creationId xmlns:a16="http://schemas.microsoft.com/office/drawing/2014/main" id="{AD8C4DB4-B86A-0440-A4F2-E414EE665C7F}"/>
              </a:ext>
            </a:extLst>
          </p:cNvPr>
          <p:cNvSpPr/>
          <p:nvPr/>
        </p:nvSpPr>
        <p:spPr>
          <a:xfrm rot="14400000">
            <a:off x="4067985" y="3476032"/>
            <a:ext cx="3696030" cy="1962648"/>
          </a:xfrm>
          <a:custGeom>
            <a:avLst/>
            <a:gdLst>
              <a:gd name="connsiteX0" fmla="*/ 3696030 w 3696030"/>
              <a:gd name="connsiteY0" fmla="*/ 1693327 h 1962648"/>
              <a:gd name="connsiteX1" fmla="*/ 3677001 w 3696030"/>
              <a:gd name="connsiteY1" fmla="*/ 1677627 h 1962648"/>
              <a:gd name="connsiteX2" fmla="*/ 3611254 w 3696030"/>
              <a:gd name="connsiteY2" fmla="*/ 1627845 h 1962648"/>
              <a:gd name="connsiteX3" fmla="*/ 2674657 w 3696030"/>
              <a:gd name="connsiteY3" fmla="*/ 1335560 h 1962648"/>
              <a:gd name="connsiteX4" fmla="*/ 1738060 w 3696030"/>
              <a:gd name="connsiteY4" fmla="*/ 1627845 h 1962648"/>
              <a:gd name="connsiteX5" fmla="*/ 1672313 w 3696030"/>
              <a:gd name="connsiteY5" fmla="*/ 1677627 h 1962648"/>
              <a:gd name="connsiteX6" fmla="*/ 1529992 w 3696030"/>
              <a:gd name="connsiteY6" fmla="*/ 1795053 h 1962648"/>
              <a:gd name="connsiteX7" fmla="*/ 981324 w 3696030"/>
              <a:gd name="connsiteY7" fmla="*/ 1962648 h 1962648"/>
              <a:gd name="connsiteX8" fmla="*/ 0 w 3696030"/>
              <a:gd name="connsiteY8" fmla="*/ 981324 h 1962648"/>
              <a:gd name="connsiteX9" fmla="*/ 981324 w 3696030"/>
              <a:gd name="connsiteY9" fmla="*/ 0 h 1962648"/>
              <a:gd name="connsiteX10" fmla="*/ 1529992 w 3696030"/>
              <a:gd name="connsiteY10" fmla="*/ 167595 h 1962648"/>
              <a:gd name="connsiteX11" fmla="*/ 1672324 w 3696030"/>
              <a:gd name="connsiteY11" fmla="*/ 285030 h 1962648"/>
              <a:gd name="connsiteX12" fmla="*/ 1738059 w 3696030"/>
              <a:gd name="connsiteY12" fmla="*/ 334803 h 1962648"/>
              <a:gd name="connsiteX13" fmla="*/ 2674656 w 3696030"/>
              <a:gd name="connsiteY13" fmla="*/ 627088 h 1962648"/>
              <a:gd name="connsiteX14" fmla="*/ 3401688 w 3696030"/>
              <a:gd name="connsiteY14" fmla="*/ 458222 h 1962648"/>
              <a:gd name="connsiteX15" fmla="*/ 3433935 w 3696030"/>
              <a:gd name="connsiteY15" fmla="*/ 440802 h 1962648"/>
              <a:gd name="connsiteX16" fmla="*/ 3436347 w 3696030"/>
              <a:gd name="connsiteY16" fmla="*/ 526033 h 1962648"/>
              <a:gd name="connsiteX17" fmla="*/ 3430797 w 3696030"/>
              <a:gd name="connsiteY17" fmla="*/ 647364 h 1962648"/>
              <a:gd name="connsiteX18" fmla="*/ 3420558 w 3696030"/>
              <a:gd name="connsiteY18" fmla="*/ 729194 h 1962648"/>
              <a:gd name="connsiteX19" fmla="*/ 3403231 w 3696030"/>
              <a:gd name="connsiteY19" fmla="*/ 832453 h 1962648"/>
              <a:gd name="connsiteX20" fmla="*/ 3399993 w 3696030"/>
              <a:gd name="connsiteY20" fmla="*/ 847348 h 1962648"/>
              <a:gd name="connsiteX21" fmla="*/ 3400811 w 3696030"/>
              <a:gd name="connsiteY21" fmla="*/ 846875 h 1962648"/>
              <a:gd name="connsiteX22" fmla="*/ 3390025 w 3696030"/>
              <a:gd name="connsiteY22" fmla="*/ 911161 h 1962648"/>
              <a:gd name="connsiteX23" fmla="*/ 3519217 w 3696030"/>
              <a:gd name="connsiteY23" fmla="*/ 1470118 h 1962648"/>
              <a:gd name="connsiteX24" fmla="*/ 3635368 w 3696030"/>
              <a:gd name="connsiteY24" fmla="*/ 1631424 h 196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96030" h="1962648">
                <a:moveTo>
                  <a:pt x="3696030" y="1693327"/>
                </a:moveTo>
                <a:lnTo>
                  <a:pt x="3677001" y="1677627"/>
                </a:lnTo>
                <a:lnTo>
                  <a:pt x="3611254" y="1627845"/>
                </a:lnTo>
                <a:cubicBezTo>
                  <a:pt x="3345400" y="1443550"/>
                  <a:pt x="3022640" y="1335560"/>
                  <a:pt x="2674657" y="1335560"/>
                </a:cubicBezTo>
                <a:cubicBezTo>
                  <a:pt x="2326674" y="1335560"/>
                  <a:pt x="2003913" y="1443550"/>
                  <a:pt x="1738060" y="1627845"/>
                </a:cubicBezTo>
                <a:lnTo>
                  <a:pt x="1672313" y="1677627"/>
                </a:lnTo>
                <a:lnTo>
                  <a:pt x="1529992" y="1795053"/>
                </a:lnTo>
                <a:cubicBezTo>
                  <a:pt x="1373371" y="1900864"/>
                  <a:pt x="1184563" y="1962648"/>
                  <a:pt x="981324" y="1962648"/>
                </a:cubicBezTo>
                <a:cubicBezTo>
                  <a:pt x="439354" y="1962649"/>
                  <a:pt x="0" y="1523294"/>
                  <a:pt x="0" y="981324"/>
                </a:cubicBezTo>
                <a:cubicBezTo>
                  <a:pt x="0" y="439354"/>
                  <a:pt x="439354" y="0"/>
                  <a:pt x="981324" y="0"/>
                </a:cubicBezTo>
                <a:cubicBezTo>
                  <a:pt x="1184563" y="0"/>
                  <a:pt x="1373371" y="61784"/>
                  <a:pt x="1529992" y="167595"/>
                </a:cubicBezTo>
                <a:lnTo>
                  <a:pt x="1672324" y="285030"/>
                </a:lnTo>
                <a:lnTo>
                  <a:pt x="1738059" y="334803"/>
                </a:lnTo>
                <a:cubicBezTo>
                  <a:pt x="2003912" y="519098"/>
                  <a:pt x="2326673" y="627088"/>
                  <a:pt x="2674656" y="627088"/>
                </a:cubicBezTo>
                <a:cubicBezTo>
                  <a:pt x="2935643" y="627088"/>
                  <a:pt x="3182443" y="566344"/>
                  <a:pt x="3401688" y="458222"/>
                </a:cubicBezTo>
                <a:lnTo>
                  <a:pt x="3433935" y="440802"/>
                </a:lnTo>
                <a:lnTo>
                  <a:pt x="3436347" y="526033"/>
                </a:lnTo>
                <a:cubicBezTo>
                  <a:pt x="3435989" y="566594"/>
                  <a:pt x="3434131" y="607066"/>
                  <a:pt x="3430797" y="647364"/>
                </a:cubicBezTo>
                <a:lnTo>
                  <a:pt x="3420558" y="729194"/>
                </a:lnTo>
                <a:lnTo>
                  <a:pt x="3403231" y="832453"/>
                </a:lnTo>
                <a:lnTo>
                  <a:pt x="3399993" y="847348"/>
                </a:lnTo>
                <a:lnTo>
                  <a:pt x="3400811" y="846875"/>
                </a:lnTo>
                <a:lnTo>
                  <a:pt x="3390025" y="911161"/>
                </a:lnTo>
                <a:cubicBezTo>
                  <a:pt x="3376700" y="1099703"/>
                  <a:pt x="3417597" y="1294108"/>
                  <a:pt x="3519217" y="1470118"/>
                </a:cubicBezTo>
                <a:cubicBezTo>
                  <a:pt x="3553090" y="1528788"/>
                  <a:pt x="3592106" y="1582637"/>
                  <a:pt x="3635368" y="163142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D639B7-2ACC-E64C-8762-4DA44730564C}"/>
              </a:ext>
            </a:extLst>
          </p:cNvPr>
          <p:cNvSpPr/>
          <p:nvPr/>
        </p:nvSpPr>
        <p:spPr>
          <a:xfrm>
            <a:off x="3727504" y="2060848"/>
            <a:ext cx="16387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000" b="1" dirty="0"/>
              <a:t>A domicile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964A2F-1F70-3043-876F-B5BCDA64671B}"/>
              </a:ext>
            </a:extLst>
          </p:cNvPr>
          <p:cNvSpPr/>
          <p:nvPr/>
        </p:nvSpPr>
        <p:spPr>
          <a:xfrm>
            <a:off x="5628842" y="4808285"/>
            <a:ext cx="14612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000" b="1" dirty="0"/>
              <a:t>Lors du triage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AEE727-E705-3E49-A74B-12182987F694}"/>
              </a:ext>
            </a:extLst>
          </p:cNvPr>
          <p:cNvSpPr/>
          <p:nvPr/>
        </p:nvSpPr>
        <p:spPr>
          <a:xfrm>
            <a:off x="1935208" y="4509120"/>
            <a:ext cx="1988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000" b="1" dirty="0"/>
              <a:t>Dans l’établissement → retour au lieu d’hébergement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6483AD-DA16-DF47-B82B-C1F4DE7637EE}"/>
              </a:ext>
            </a:extLst>
          </p:cNvPr>
          <p:cNvSpPr/>
          <p:nvPr/>
        </p:nvSpPr>
        <p:spPr>
          <a:xfrm>
            <a:off x="3275856" y="3573016"/>
            <a:ext cx="2592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Sujet symptomatique</a:t>
            </a:r>
            <a:endParaRPr lang="fr-CH" sz="2800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57200" y="4858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CAT devant un cas suspect (1)</a:t>
            </a:r>
          </a:p>
        </p:txBody>
      </p:sp>
    </p:spTree>
    <p:extLst>
      <p:ext uri="{BB962C8B-B14F-4D97-AF65-F5344CB8AC3E}">
        <p14:creationId xmlns:p14="http://schemas.microsoft.com/office/powerpoint/2010/main" val="138334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9767355D-61E5-324A-99CD-FE8A9E9FD3D2}"/>
              </a:ext>
            </a:extLst>
          </p:cNvPr>
          <p:cNvGrpSpPr/>
          <p:nvPr/>
        </p:nvGrpSpPr>
        <p:grpSpPr>
          <a:xfrm>
            <a:off x="4236242" y="2851657"/>
            <a:ext cx="2915722" cy="2668548"/>
            <a:chOff x="3622238" y="1943821"/>
            <a:chExt cx="2201675" cy="2244802"/>
          </a:xfrm>
        </p:grpSpPr>
        <p:sp>
          <p:nvSpPr>
            <p:cNvPr id="3" name="Shape 3469">
              <a:extLst>
                <a:ext uri="{FF2B5EF4-FFF2-40B4-BE49-F238E27FC236}">
                  <a16:creationId xmlns:a16="http://schemas.microsoft.com/office/drawing/2014/main" id="{3F322A6E-56E1-D840-A1E5-C1D720BCC8F3}"/>
                </a:ext>
              </a:extLst>
            </p:cNvPr>
            <p:cNvSpPr/>
            <p:nvPr/>
          </p:nvSpPr>
          <p:spPr>
            <a:xfrm>
              <a:off x="3622238" y="1943821"/>
              <a:ext cx="2201675" cy="2244802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 dirty="0">
                <a:latin typeface="+mn-lt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6B7FF39-5C94-5E43-8F03-76A494BB8C61}"/>
                </a:ext>
              </a:extLst>
            </p:cNvPr>
            <p:cNvSpPr/>
            <p:nvPr/>
          </p:nvSpPr>
          <p:spPr>
            <a:xfrm>
              <a:off x="3930144" y="2457329"/>
              <a:ext cx="1267568" cy="6990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fr-FR" sz="2400" b="1" dirty="0"/>
                <a:t>Consulter </a:t>
              </a:r>
            </a:p>
            <a:p>
              <a:pPr lvl="0" algn="ctr"/>
              <a:r>
                <a:rPr lang="fr-FR" sz="2400" b="1" dirty="0"/>
                <a:t>un médecin</a:t>
              </a:r>
            </a:p>
          </p:txBody>
        </p:sp>
      </p:grpSp>
      <p:sp>
        <p:nvSpPr>
          <p:cNvPr id="7" name="Shape 3475">
            <a:extLst>
              <a:ext uri="{FF2B5EF4-FFF2-40B4-BE49-F238E27FC236}">
                <a16:creationId xmlns:a16="http://schemas.microsoft.com/office/drawing/2014/main" id="{F4F85546-42EB-494C-A891-E4C305DABCD8}"/>
              </a:ext>
            </a:extLst>
          </p:cNvPr>
          <p:cNvSpPr/>
          <p:nvPr/>
        </p:nvSpPr>
        <p:spPr>
          <a:xfrm>
            <a:off x="6499981" y="2284472"/>
            <a:ext cx="2176475" cy="1648584"/>
          </a:xfrm>
          <a:prstGeom prst="ellipse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1"/>
            <a:endParaRPr lang="fr-FR" dirty="0"/>
          </a:p>
        </p:txBody>
      </p:sp>
      <p:sp>
        <p:nvSpPr>
          <p:cNvPr id="8" name="Shape 3475">
            <a:extLst>
              <a:ext uri="{FF2B5EF4-FFF2-40B4-BE49-F238E27FC236}">
                <a16:creationId xmlns:a16="http://schemas.microsoft.com/office/drawing/2014/main" id="{9DDBF479-7198-C046-BE0E-8EE1BEC6E261}"/>
              </a:ext>
            </a:extLst>
          </p:cNvPr>
          <p:cNvSpPr/>
          <p:nvPr/>
        </p:nvSpPr>
        <p:spPr>
          <a:xfrm>
            <a:off x="6588224" y="4286303"/>
            <a:ext cx="2088232" cy="1590969"/>
          </a:xfrm>
          <a:prstGeom prst="ellipse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fr-FR" sz="1600" dirty="0"/>
          </a:p>
        </p:txBody>
      </p:sp>
      <p:sp>
        <p:nvSpPr>
          <p:cNvPr id="9" name="Shape 3476">
            <a:extLst>
              <a:ext uri="{FF2B5EF4-FFF2-40B4-BE49-F238E27FC236}">
                <a16:creationId xmlns:a16="http://schemas.microsoft.com/office/drawing/2014/main" id="{F115C945-3645-A041-B614-6F3DF714C4B3}"/>
              </a:ext>
            </a:extLst>
          </p:cNvPr>
          <p:cNvSpPr/>
          <p:nvPr/>
        </p:nvSpPr>
        <p:spPr>
          <a:xfrm>
            <a:off x="827584" y="1561052"/>
            <a:ext cx="2453167" cy="1912402"/>
          </a:xfrm>
          <a:prstGeom prst="ellipse">
            <a:avLst/>
          </a:prstGeom>
          <a:solidFill>
            <a:srgbClr val="F7931F">
              <a:alpha val="89803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FR" sz="2000" b="1" dirty="0"/>
              <a:t>Rester à domicile </a:t>
            </a:r>
          </a:p>
        </p:txBody>
      </p:sp>
      <p:sp>
        <p:nvSpPr>
          <p:cNvPr id="10" name="Shape 3476">
            <a:extLst>
              <a:ext uri="{FF2B5EF4-FFF2-40B4-BE49-F238E27FC236}">
                <a16:creationId xmlns:a16="http://schemas.microsoft.com/office/drawing/2014/main" id="{419C14B7-2DB6-C44C-A387-AB57F9D17249}"/>
              </a:ext>
            </a:extLst>
          </p:cNvPr>
          <p:cNvSpPr/>
          <p:nvPr/>
        </p:nvSpPr>
        <p:spPr>
          <a:xfrm>
            <a:off x="804243" y="3861048"/>
            <a:ext cx="2471613" cy="2053689"/>
          </a:xfrm>
          <a:prstGeom prst="ellipse">
            <a:avLst/>
          </a:prstGeom>
          <a:solidFill>
            <a:srgbClr val="F7931F">
              <a:alpha val="89803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FR" sz="1800" b="1" dirty="0"/>
              <a:t>Eviter les contacts </a:t>
            </a:r>
          </a:p>
        </p:txBody>
      </p:sp>
      <p:pic>
        <p:nvPicPr>
          <p:cNvPr id="11" name="Picture 2" descr="Image associé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35" y="4285740"/>
            <a:ext cx="832959" cy="84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532984" y="2649686"/>
            <a:ext cx="25035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fr-FR" b="1" dirty="0"/>
              <a:t>Cas non suspect </a:t>
            </a:r>
            <a:r>
              <a:rPr lang="fr-FR" dirty="0"/>
              <a:t>: </a:t>
            </a:r>
          </a:p>
          <a:p>
            <a:pPr marL="0" lvl="1"/>
            <a:r>
              <a:rPr lang="fr-FR" dirty="0"/>
              <a:t>Retour à l’établissement </a:t>
            </a:r>
          </a:p>
          <a:p>
            <a:pPr marL="0" lvl="1"/>
            <a:r>
              <a:rPr lang="fr-FR" dirty="0"/>
              <a:t>avec certificat médical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78549" y="4731125"/>
            <a:ext cx="22258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b="1" dirty="0"/>
              <a:t>Cas suspect </a:t>
            </a:r>
            <a:r>
              <a:rPr lang="fr-FR" dirty="0"/>
              <a:t>: Auto isolement et RT-PCR</a:t>
            </a: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CAT devant un cas suspect (2)</a:t>
            </a:r>
          </a:p>
        </p:txBody>
      </p:sp>
    </p:spTree>
    <p:extLst>
      <p:ext uri="{BB962C8B-B14F-4D97-AF65-F5344CB8AC3E}">
        <p14:creationId xmlns:p14="http://schemas.microsoft.com/office/powerpoint/2010/main" val="39771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69571" y="992886"/>
            <a:ext cx="8566548" cy="5330068"/>
            <a:chOff x="2428391" y="992886"/>
            <a:chExt cx="9812825" cy="5330068"/>
          </a:xfrm>
        </p:grpSpPr>
        <p:sp>
          <p:nvSpPr>
            <p:cNvPr id="3" name="Freeform 239">
              <a:extLst>
                <a:ext uri="{FF2B5EF4-FFF2-40B4-BE49-F238E27FC236}">
                  <a16:creationId xmlns:a16="http://schemas.microsoft.com/office/drawing/2014/main" id="{000F0305-B753-2740-AEC6-2D77FD2C6B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8391" y="5825615"/>
              <a:ext cx="1333883" cy="497339"/>
            </a:xfrm>
            <a:custGeom>
              <a:avLst/>
              <a:gdLst>
                <a:gd name="T0" fmla="*/ 53 w 1775"/>
                <a:gd name="T1" fmla="*/ 283 h 437"/>
                <a:gd name="T2" fmla="*/ 224 w 1775"/>
                <a:gd name="T3" fmla="*/ 110 h 437"/>
                <a:gd name="T4" fmla="*/ 186 w 1775"/>
                <a:gd name="T5" fmla="*/ 168 h 437"/>
                <a:gd name="T6" fmla="*/ 118 w 1775"/>
                <a:gd name="T7" fmla="*/ 194 h 437"/>
                <a:gd name="T8" fmla="*/ 49 w 1775"/>
                <a:gd name="T9" fmla="*/ 262 h 437"/>
                <a:gd name="T10" fmla="*/ 49 w 1775"/>
                <a:gd name="T11" fmla="*/ 422 h 437"/>
                <a:gd name="T12" fmla="*/ 227 w 1775"/>
                <a:gd name="T13" fmla="*/ 408 h 437"/>
                <a:gd name="T14" fmla="*/ 283 w 1775"/>
                <a:gd name="T15" fmla="*/ 400 h 437"/>
                <a:gd name="T16" fmla="*/ 371 w 1775"/>
                <a:gd name="T17" fmla="*/ 350 h 437"/>
                <a:gd name="T18" fmla="*/ 486 w 1775"/>
                <a:gd name="T19" fmla="*/ 312 h 437"/>
                <a:gd name="T20" fmla="*/ 605 w 1775"/>
                <a:gd name="T21" fmla="*/ 256 h 437"/>
                <a:gd name="T22" fmla="*/ 750 w 1775"/>
                <a:gd name="T23" fmla="*/ 190 h 437"/>
                <a:gd name="T24" fmla="*/ 768 w 1775"/>
                <a:gd name="T25" fmla="*/ 207 h 437"/>
                <a:gd name="T26" fmla="*/ 744 w 1775"/>
                <a:gd name="T27" fmla="*/ 306 h 437"/>
                <a:gd name="T28" fmla="*/ 843 w 1775"/>
                <a:gd name="T29" fmla="*/ 351 h 437"/>
                <a:gd name="T30" fmla="*/ 994 w 1775"/>
                <a:gd name="T31" fmla="*/ 321 h 437"/>
                <a:gd name="T32" fmla="*/ 1080 w 1775"/>
                <a:gd name="T33" fmla="*/ 287 h 437"/>
                <a:gd name="T34" fmla="*/ 1104 w 1775"/>
                <a:gd name="T35" fmla="*/ 317 h 437"/>
                <a:gd name="T36" fmla="*/ 1186 w 1775"/>
                <a:gd name="T37" fmla="*/ 376 h 437"/>
                <a:gd name="T38" fmla="*/ 1241 w 1775"/>
                <a:gd name="T39" fmla="*/ 380 h 437"/>
                <a:gd name="T40" fmla="*/ 1344 w 1775"/>
                <a:gd name="T41" fmla="*/ 372 h 437"/>
                <a:gd name="T42" fmla="*/ 1503 w 1775"/>
                <a:gd name="T43" fmla="*/ 361 h 437"/>
                <a:gd name="T44" fmla="*/ 1556 w 1775"/>
                <a:gd name="T45" fmla="*/ 335 h 437"/>
                <a:gd name="T46" fmla="*/ 1615 w 1775"/>
                <a:gd name="T47" fmla="*/ 326 h 437"/>
                <a:gd name="T48" fmla="*/ 1712 w 1775"/>
                <a:gd name="T49" fmla="*/ 313 h 437"/>
                <a:gd name="T50" fmla="*/ 1769 w 1775"/>
                <a:gd name="T51" fmla="*/ 299 h 437"/>
                <a:gd name="T52" fmla="*/ 1716 w 1775"/>
                <a:gd name="T53" fmla="*/ 298 h 437"/>
                <a:gd name="T54" fmla="*/ 1665 w 1775"/>
                <a:gd name="T55" fmla="*/ 308 h 437"/>
                <a:gd name="T56" fmla="*/ 1569 w 1775"/>
                <a:gd name="T57" fmla="*/ 323 h 437"/>
                <a:gd name="T58" fmla="*/ 1478 w 1775"/>
                <a:gd name="T59" fmla="*/ 328 h 437"/>
                <a:gd name="T60" fmla="*/ 1458 w 1775"/>
                <a:gd name="T61" fmla="*/ 327 h 437"/>
                <a:gd name="T62" fmla="*/ 1417 w 1775"/>
                <a:gd name="T63" fmla="*/ 343 h 437"/>
                <a:gd name="T64" fmla="*/ 1301 w 1775"/>
                <a:gd name="T65" fmla="*/ 346 h 437"/>
                <a:gd name="T66" fmla="*/ 1197 w 1775"/>
                <a:gd name="T67" fmla="*/ 339 h 437"/>
                <a:gd name="T68" fmla="*/ 1171 w 1775"/>
                <a:gd name="T69" fmla="*/ 327 h 437"/>
                <a:gd name="T70" fmla="*/ 1143 w 1775"/>
                <a:gd name="T71" fmla="*/ 269 h 437"/>
                <a:gd name="T72" fmla="*/ 1115 w 1775"/>
                <a:gd name="T73" fmla="*/ 253 h 437"/>
                <a:gd name="T74" fmla="*/ 1025 w 1775"/>
                <a:gd name="T75" fmla="*/ 267 h 437"/>
                <a:gd name="T76" fmla="*/ 992 w 1775"/>
                <a:gd name="T77" fmla="*/ 285 h 437"/>
                <a:gd name="T78" fmla="*/ 889 w 1775"/>
                <a:gd name="T79" fmla="*/ 316 h 437"/>
                <a:gd name="T80" fmla="*/ 837 w 1775"/>
                <a:gd name="T81" fmla="*/ 312 h 437"/>
                <a:gd name="T82" fmla="*/ 800 w 1775"/>
                <a:gd name="T83" fmla="*/ 274 h 437"/>
                <a:gd name="T84" fmla="*/ 827 w 1775"/>
                <a:gd name="T85" fmla="*/ 196 h 437"/>
                <a:gd name="T86" fmla="*/ 818 w 1775"/>
                <a:gd name="T87" fmla="*/ 126 h 437"/>
                <a:gd name="T88" fmla="*/ 800 w 1775"/>
                <a:gd name="T89" fmla="*/ 120 h 437"/>
                <a:gd name="T90" fmla="*/ 633 w 1775"/>
                <a:gd name="T91" fmla="*/ 174 h 437"/>
                <a:gd name="T92" fmla="*/ 506 w 1775"/>
                <a:gd name="T93" fmla="*/ 237 h 437"/>
                <a:gd name="T94" fmla="*/ 418 w 1775"/>
                <a:gd name="T95" fmla="*/ 266 h 437"/>
                <a:gd name="T96" fmla="*/ 206 w 1775"/>
                <a:gd name="T97" fmla="*/ 355 h 437"/>
                <a:gd name="T98" fmla="*/ 97 w 1775"/>
                <a:gd name="T99" fmla="*/ 374 h 437"/>
                <a:gd name="T100" fmla="*/ 54 w 1775"/>
                <a:gd name="T101" fmla="*/ 363 h 437"/>
                <a:gd name="T102" fmla="*/ 80 w 1775"/>
                <a:gd name="T103" fmla="*/ 301 h 437"/>
                <a:gd name="T104" fmla="*/ 105 w 1775"/>
                <a:gd name="T105" fmla="*/ 290 h 437"/>
                <a:gd name="T106" fmla="*/ 102 w 1775"/>
                <a:gd name="T107" fmla="*/ 262 h 437"/>
                <a:gd name="T108" fmla="*/ 244 w 1775"/>
                <a:gd name="T109" fmla="*/ 165 h 437"/>
                <a:gd name="T110" fmla="*/ 410 w 1775"/>
                <a:gd name="T111" fmla="*/ 62 h 437"/>
                <a:gd name="T112" fmla="*/ 427 w 1775"/>
                <a:gd name="T113" fmla="*/ 0 h 437"/>
                <a:gd name="T114" fmla="*/ 399 w 1775"/>
                <a:gd name="T115" fmla="*/ 29 h 437"/>
                <a:gd name="T116" fmla="*/ 301 w 1775"/>
                <a:gd name="T117" fmla="*/ 74 h 437"/>
                <a:gd name="T118" fmla="*/ 237 w 1775"/>
                <a:gd name="T119" fmla="*/ 99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75" h="437">
                  <a:moveTo>
                    <a:pt x="111" y="287"/>
                  </a:moveTo>
                  <a:cubicBezTo>
                    <a:pt x="109" y="290"/>
                    <a:pt x="108" y="290"/>
                    <a:pt x="106" y="289"/>
                  </a:cubicBezTo>
                  <a:cubicBezTo>
                    <a:pt x="107" y="288"/>
                    <a:pt x="108" y="287"/>
                    <a:pt x="109" y="285"/>
                  </a:cubicBezTo>
                  <a:lnTo>
                    <a:pt x="109" y="284"/>
                  </a:lnTo>
                  <a:lnTo>
                    <a:pt x="111" y="287"/>
                  </a:lnTo>
                  <a:close/>
                  <a:moveTo>
                    <a:pt x="44" y="286"/>
                  </a:moveTo>
                  <a:cubicBezTo>
                    <a:pt x="46" y="284"/>
                    <a:pt x="48" y="281"/>
                    <a:pt x="50" y="278"/>
                  </a:cubicBezTo>
                  <a:cubicBezTo>
                    <a:pt x="53" y="279"/>
                    <a:pt x="54" y="281"/>
                    <a:pt x="53" y="283"/>
                  </a:cubicBezTo>
                  <a:cubicBezTo>
                    <a:pt x="52" y="281"/>
                    <a:pt x="48" y="284"/>
                    <a:pt x="44" y="286"/>
                  </a:cubicBezTo>
                  <a:close/>
                  <a:moveTo>
                    <a:pt x="58" y="269"/>
                  </a:moveTo>
                  <a:lnTo>
                    <a:pt x="58" y="268"/>
                  </a:lnTo>
                  <a:lnTo>
                    <a:pt x="61" y="264"/>
                  </a:lnTo>
                  <a:lnTo>
                    <a:pt x="58" y="269"/>
                  </a:lnTo>
                  <a:close/>
                  <a:moveTo>
                    <a:pt x="237" y="99"/>
                  </a:moveTo>
                  <a:cubicBezTo>
                    <a:pt x="228" y="104"/>
                    <a:pt x="238" y="109"/>
                    <a:pt x="239" y="115"/>
                  </a:cubicBezTo>
                  <a:cubicBezTo>
                    <a:pt x="230" y="124"/>
                    <a:pt x="230" y="112"/>
                    <a:pt x="224" y="110"/>
                  </a:cubicBezTo>
                  <a:cubicBezTo>
                    <a:pt x="219" y="117"/>
                    <a:pt x="219" y="128"/>
                    <a:pt x="214" y="130"/>
                  </a:cubicBezTo>
                  <a:cubicBezTo>
                    <a:pt x="213" y="129"/>
                    <a:pt x="211" y="129"/>
                    <a:pt x="211" y="127"/>
                  </a:cubicBezTo>
                  <a:cubicBezTo>
                    <a:pt x="209" y="138"/>
                    <a:pt x="191" y="141"/>
                    <a:pt x="189" y="154"/>
                  </a:cubicBezTo>
                  <a:lnTo>
                    <a:pt x="187" y="153"/>
                  </a:lnTo>
                  <a:cubicBezTo>
                    <a:pt x="191" y="156"/>
                    <a:pt x="194" y="160"/>
                    <a:pt x="196" y="163"/>
                  </a:cubicBezTo>
                  <a:cubicBezTo>
                    <a:pt x="192" y="166"/>
                    <a:pt x="192" y="173"/>
                    <a:pt x="187" y="169"/>
                  </a:cubicBezTo>
                  <a:cubicBezTo>
                    <a:pt x="189" y="168"/>
                    <a:pt x="188" y="165"/>
                    <a:pt x="188" y="163"/>
                  </a:cubicBezTo>
                  <a:lnTo>
                    <a:pt x="186" y="168"/>
                  </a:lnTo>
                  <a:cubicBezTo>
                    <a:pt x="177" y="163"/>
                    <a:pt x="189" y="162"/>
                    <a:pt x="185" y="156"/>
                  </a:cubicBezTo>
                  <a:cubicBezTo>
                    <a:pt x="179" y="164"/>
                    <a:pt x="175" y="177"/>
                    <a:pt x="167" y="179"/>
                  </a:cubicBezTo>
                  <a:cubicBezTo>
                    <a:pt x="161" y="172"/>
                    <a:pt x="179" y="166"/>
                    <a:pt x="167" y="165"/>
                  </a:cubicBezTo>
                  <a:lnTo>
                    <a:pt x="178" y="162"/>
                  </a:lnTo>
                  <a:cubicBezTo>
                    <a:pt x="163" y="155"/>
                    <a:pt x="184" y="159"/>
                    <a:pt x="169" y="151"/>
                  </a:cubicBezTo>
                  <a:cubicBezTo>
                    <a:pt x="155" y="157"/>
                    <a:pt x="158" y="164"/>
                    <a:pt x="144" y="171"/>
                  </a:cubicBezTo>
                  <a:cubicBezTo>
                    <a:pt x="145" y="177"/>
                    <a:pt x="150" y="176"/>
                    <a:pt x="150" y="182"/>
                  </a:cubicBezTo>
                  <a:cubicBezTo>
                    <a:pt x="139" y="202"/>
                    <a:pt x="123" y="175"/>
                    <a:pt x="118" y="194"/>
                  </a:cubicBezTo>
                  <a:cubicBezTo>
                    <a:pt x="118" y="201"/>
                    <a:pt x="124" y="211"/>
                    <a:pt x="112" y="213"/>
                  </a:cubicBezTo>
                  <a:lnTo>
                    <a:pt x="108" y="203"/>
                  </a:lnTo>
                  <a:cubicBezTo>
                    <a:pt x="97" y="212"/>
                    <a:pt x="111" y="220"/>
                    <a:pt x="95" y="225"/>
                  </a:cubicBezTo>
                  <a:cubicBezTo>
                    <a:pt x="95" y="220"/>
                    <a:pt x="102" y="214"/>
                    <a:pt x="99" y="215"/>
                  </a:cubicBezTo>
                  <a:cubicBezTo>
                    <a:pt x="87" y="215"/>
                    <a:pt x="98" y="224"/>
                    <a:pt x="92" y="229"/>
                  </a:cubicBezTo>
                  <a:lnTo>
                    <a:pt x="85" y="223"/>
                  </a:lnTo>
                  <a:cubicBezTo>
                    <a:pt x="74" y="235"/>
                    <a:pt x="66" y="252"/>
                    <a:pt x="56" y="267"/>
                  </a:cubicBezTo>
                  <a:cubicBezTo>
                    <a:pt x="54" y="264"/>
                    <a:pt x="54" y="260"/>
                    <a:pt x="49" y="262"/>
                  </a:cubicBezTo>
                  <a:cubicBezTo>
                    <a:pt x="38" y="282"/>
                    <a:pt x="17" y="300"/>
                    <a:pt x="4" y="328"/>
                  </a:cubicBezTo>
                  <a:cubicBezTo>
                    <a:pt x="5" y="332"/>
                    <a:pt x="7" y="336"/>
                    <a:pt x="9" y="340"/>
                  </a:cubicBezTo>
                  <a:cubicBezTo>
                    <a:pt x="9" y="343"/>
                    <a:pt x="5" y="345"/>
                    <a:pt x="4" y="342"/>
                  </a:cubicBezTo>
                  <a:cubicBezTo>
                    <a:pt x="0" y="354"/>
                    <a:pt x="9" y="343"/>
                    <a:pt x="11" y="349"/>
                  </a:cubicBezTo>
                  <a:cubicBezTo>
                    <a:pt x="12" y="355"/>
                    <a:pt x="7" y="358"/>
                    <a:pt x="4" y="353"/>
                  </a:cubicBezTo>
                  <a:cubicBezTo>
                    <a:pt x="8" y="366"/>
                    <a:pt x="16" y="383"/>
                    <a:pt x="27" y="395"/>
                  </a:cubicBezTo>
                  <a:lnTo>
                    <a:pt x="25" y="393"/>
                  </a:lnTo>
                  <a:cubicBezTo>
                    <a:pt x="32" y="405"/>
                    <a:pt x="42" y="414"/>
                    <a:pt x="49" y="422"/>
                  </a:cubicBezTo>
                  <a:lnTo>
                    <a:pt x="44" y="422"/>
                  </a:lnTo>
                  <a:cubicBezTo>
                    <a:pt x="51" y="428"/>
                    <a:pt x="58" y="426"/>
                    <a:pt x="63" y="425"/>
                  </a:cubicBezTo>
                  <a:cubicBezTo>
                    <a:pt x="68" y="423"/>
                    <a:pt x="72" y="421"/>
                    <a:pt x="78" y="426"/>
                  </a:cubicBezTo>
                  <a:lnTo>
                    <a:pt x="75" y="427"/>
                  </a:lnTo>
                  <a:cubicBezTo>
                    <a:pt x="106" y="437"/>
                    <a:pt x="135" y="425"/>
                    <a:pt x="156" y="433"/>
                  </a:cubicBezTo>
                  <a:cubicBezTo>
                    <a:pt x="158" y="421"/>
                    <a:pt x="183" y="432"/>
                    <a:pt x="181" y="417"/>
                  </a:cubicBezTo>
                  <a:cubicBezTo>
                    <a:pt x="197" y="420"/>
                    <a:pt x="194" y="424"/>
                    <a:pt x="216" y="424"/>
                  </a:cubicBezTo>
                  <a:cubicBezTo>
                    <a:pt x="221" y="423"/>
                    <a:pt x="221" y="412"/>
                    <a:pt x="227" y="408"/>
                  </a:cubicBezTo>
                  <a:lnTo>
                    <a:pt x="229" y="416"/>
                  </a:lnTo>
                  <a:lnTo>
                    <a:pt x="235" y="405"/>
                  </a:lnTo>
                  <a:lnTo>
                    <a:pt x="243" y="413"/>
                  </a:lnTo>
                  <a:lnTo>
                    <a:pt x="248" y="409"/>
                  </a:lnTo>
                  <a:cubicBezTo>
                    <a:pt x="246" y="409"/>
                    <a:pt x="242" y="407"/>
                    <a:pt x="242" y="405"/>
                  </a:cubicBezTo>
                  <a:cubicBezTo>
                    <a:pt x="250" y="398"/>
                    <a:pt x="266" y="402"/>
                    <a:pt x="268" y="406"/>
                  </a:cubicBezTo>
                  <a:lnTo>
                    <a:pt x="288" y="392"/>
                  </a:lnTo>
                  <a:cubicBezTo>
                    <a:pt x="288" y="395"/>
                    <a:pt x="285" y="397"/>
                    <a:pt x="283" y="400"/>
                  </a:cubicBezTo>
                  <a:cubicBezTo>
                    <a:pt x="292" y="388"/>
                    <a:pt x="288" y="408"/>
                    <a:pt x="296" y="397"/>
                  </a:cubicBezTo>
                  <a:cubicBezTo>
                    <a:pt x="294" y="395"/>
                    <a:pt x="295" y="392"/>
                    <a:pt x="295" y="390"/>
                  </a:cubicBezTo>
                  <a:cubicBezTo>
                    <a:pt x="302" y="393"/>
                    <a:pt x="314" y="388"/>
                    <a:pt x="322" y="383"/>
                  </a:cubicBezTo>
                  <a:lnTo>
                    <a:pt x="322" y="389"/>
                  </a:lnTo>
                  <a:cubicBezTo>
                    <a:pt x="339" y="383"/>
                    <a:pt x="355" y="372"/>
                    <a:pt x="373" y="365"/>
                  </a:cubicBezTo>
                  <a:cubicBezTo>
                    <a:pt x="366" y="365"/>
                    <a:pt x="363" y="356"/>
                    <a:pt x="368" y="353"/>
                  </a:cubicBezTo>
                  <a:lnTo>
                    <a:pt x="374" y="360"/>
                  </a:lnTo>
                  <a:cubicBezTo>
                    <a:pt x="375" y="353"/>
                    <a:pt x="367" y="359"/>
                    <a:pt x="371" y="350"/>
                  </a:cubicBezTo>
                  <a:cubicBezTo>
                    <a:pt x="378" y="348"/>
                    <a:pt x="379" y="357"/>
                    <a:pt x="377" y="361"/>
                  </a:cubicBezTo>
                  <a:lnTo>
                    <a:pt x="384" y="355"/>
                  </a:lnTo>
                  <a:cubicBezTo>
                    <a:pt x="385" y="357"/>
                    <a:pt x="384" y="359"/>
                    <a:pt x="385" y="363"/>
                  </a:cubicBezTo>
                  <a:cubicBezTo>
                    <a:pt x="386" y="356"/>
                    <a:pt x="402" y="365"/>
                    <a:pt x="403" y="354"/>
                  </a:cubicBezTo>
                  <a:lnTo>
                    <a:pt x="404" y="356"/>
                  </a:lnTo>
                  <a:cubicBezTo>
                    <a:pt x="422" y="349"/>
                    <a:pt x="429" y="342"/>
                    <a:pt x="443" y="336"/>
                  </a:cubicBezTo>
                  <a:cubicBezTo>
                    <a:pt x="440" y="329"/>
                    <a:pt x="446" y="328"/>
                    <a:pt x="448" y="320"/>
                  </a:cubicBezTo>
                  <a:cubicBezTo>
                    <a:pt x="459" y="318"/>
                    <a:pt x="473" y="318"/>
                    <a:pt x="486" y="312"/>
                  </a:cubicBezTo>
                  <a:cubicBezTo>
                    <a:pt x="493" y="304"/>
                    <a:pt x="486" y="305"/>
                    <a:pt x="488" y="299"/>
                  </a:cubicBezTo>
                  <a:cubicBezTo>
                    <a:pt x="491" y="305"/>
                    <a:pt x="503" y="298"/>
                    <a:pt x="499" y="306"/>
                  </a:cubicBezTo>
                  <a:cubicBezTo>
                    <a:pt x="514" y="298"/>
                    <a:pt x="518" y="296"/>
                    <a:pt x="534" y="282"/>
                  </a:cubicBezTo>
                  <a:cubicBezTo>
                    <a:pt x="531" y="280"/>
                    <a:pt x="528" y="280"/>
                    <a:pt x="528" y="278"/>
                  </a:cubicBezTo>
                  <a:cubicBezTo>
                    <a:pt x="531" y="275"/>
                    <a:pt x="537" y="277"/>
                    <a:pt x="538" y="280"/>
                  </a:cubicBezTo>
                  <a:lnTo>
                    <a:pt x="538" y="281"/>
                  </a:lnTo>
                  <a:cubicBezTo>
                    <a:pt x="555" y="262"/>
                    <a:pt x="595" y="276"/>
                    <a:pt x="606" y="255"/>
                  </a:cubicBezTo>
                  <a:lnTo>
                    <a:pt x="605" y="256"/>
                  </a:lnTo>
                  <a:lnTo>
                    <a:pt x="620" y="242"/>
                  </a:lnTo>
                  <a:cubicBezTo>
                    <a:pt x="628" y="239"/>
                    <a:pt x="617" y="248"/>
                    <a:pt x="625" y="250"/>
                  </a:cubicBezTo>
                  <a:cubicBezTo>
                    <a:pt x="639" y="231"/>
                    <a:pt x="655" y="237"/>
                    <a:pt x="667" y="223"/>
                  </a:cubicBezTo>
                  <a:cubicBezTo>
                    <a:pt x="688" y="236"/>
                    <a:pt x="709" y="203"/>
                    <a:pt x="731" y="208"/>
                  </a:cubicBezTo>
                  <a:lnTo>
                    <a:pt x="728" y="204"/>
                  </a:lnTo>
                  <a:cubicBezTo>
                    <a:pt x="730" y="198"/>
                    <a:pt x="734" y="204"/>
                    <a:pt x="737" y="204"/>
                  </a:cubicBezTo>
                  <a:cubicBezTo>
                    <a:pt x="736" y="201"/>
                    <a:pt x="731" y="202"/>
                    <a:pt x="733" y="199"/>
                  </a:cubicBezTo>
                  <a:cubicBezTo>
                    <a:pt x="738" y="195"/>
                    <a:pt x="744" y="192"/>
                    <a:pt x="750" y="190"/>
                  </a:cubicBezTo>
                  <a:cubicBezTo>
                    <a:pt x="752" y="189"/>
                    <a:pt x="755" y="188"/>
                    <a:pt x="757" y="188"/>
                  </a:cubicBezTo>
                  <a:cubicBezTo>
                    <a:pt x="761" y="188"/>
                    <a:pt x="764" y="189"/>
                    <a:pt x="765" y="191"/>
                  </a:cubicBezTo>
                  <a:cubicBezTo>
                    <a:pt x="765" y="192"/>
                    <a:pt x="764" y="196"/>
                    <a:pt x="763" y="197"/>
                  </a:cubicBezTo>
                  <a:cubicBezTo>
                    <a:pt x="762" y="200"/>
                    <a:pt x="761" y="201"/>
                    <a:pt x="760" y="202"/>
                  </a:cubicBezTo>
                  <a:cubicBezTo>
                    <a:pt x="760" y="203"/>
                    <a:pt x="767" y="200"/>
                    <a:pt x="772" y="199"/>
                  </a:cubicBezTo>
                  <a:cubicBezTo>
                    <a:pt x="778" y="197"/>
                    <a:pt x="781" y="199"/>
                    <a:pt x="774" y="203"/>
                  </a:cubicBezTo>
                  <a:cubicBezTo>
                    <a:pt x="771" y="202"/>
                    <a:pt x="768" y="202"/>
                    <a:pt x="765" y="203"/>
                  </a:cubicBezTo>
                  <a:cubicBezTo>
                    <a:pt x="768" y="203"/>
                    <a:pt x="769" y="205"/>
                    <a:pt x="768" y="207"/>
                  </a:cubicBezTo>
                  <a:lnTo>
                    <a:pt x="768" y="209"/>
                  </a:lnTo>
                  <a:lnTo>
                    <a:pt x="766" y="213"/>
                  </a:lnTo>
                  <a:cubicBezTo>
                    <a:pt x="765" y="216"/>
                    <a:pt x="764" y="219"/>
                    <a:pt x="762" y="222"/>
                  </a:cubicBezTo>
                  <a:cubicBezTo>
                    <a:pt x="759" y="229"/>
                    <a:pt x="755" y="234"/>
                    <a:pt x="751" y="243"/>
                  </a:cubicBezTo>
                  <a:cubicBezTo>
                    <a:pt x="746" y="255"/>
                    <a:pt x="742" y="267"/>
                    <a:pt x="742" y="278"/>
                  </a:cubicBezTo>
                  <a:cubicBezTo>
                    <a:pt x="741" y="275"/>
                    <a:pt x="738" y="275"/>
                    <a:pt x="739" y="271"/>
                  </a:cubicBezTo>
                  <a:cubicBezTo>
                    <a:pt x="734" y="275"/>
                    <a:pt x="733" y="285"/>
                    <a:pt x="735" y="293"/>
                  </a:cubicBezTo>
                  <a:cubicBezTo>
                    <a:pt x="736" y="301"/>
                    <a:pt x="741" y="306"/>
                    <a:pt x="744" y="306"/>
                  </a:cubicBezTo>
                  <a:cubicBezTo>
                    <a:pt x="745" y="312"/>
                    <a:pt x="740" y="309"/>
                    <a:pt x="739" y="314"/>
                  </a:cubicBezTo>
                  <a:cubicBezTo>
                    <a:pt x="739" y="320"/>
                    <a:pt x="745" y="324"/>
                    <a:pt x="750" y="328"/>
                  </a:cubicBezTo>
                  <a:cubicBezTo>
                    <a:pt x="755" y="331"/>
                    <a:pt x="760" y="333"/>
                    <a:pt x="760" y="337"/>
                  </a:cubicBezTo>
                  <a:cubicBezTo>
                    <a:pt x="760" y="338"/>
                    <a:pt x="756" y="336"/>
                    <a:pt x="754" y="335"/>
                  </a:cubicBezTo>
                  <a:cubicBezTo>
                    <a:pt x="760" y="339"/>
                    <a:pt x="781" y="353"/>
                    <a:pt x="779" y="343"/>
                  </a:cubicBezTo>
                  <a:cubicBezTo>
                    <a:pt x="786" y="349"/>
                    <a:pt x="796" y="351"/>
                    <a:pt x="803" y="352"/>
                  </a:cubicBezTo>
                  <a:cubicBezTo>
                    <a:pt x="811" y="353"/>
                    <a:pt x="815" y="353"/>
                    <a:pt x="820" y="356"/>
                  </a:cubicBezTo>
                  <a:cubicBezTo>
                    <a:pt x="827" y="349"/>
                    <a:pt x="839" y="363"/>
                    <a:pt x="843" y="351"/>
                  </a:cubicBezTo>
                  <a:cubicBezTo>
                    <a:pt x="840" y="363"/>
                    <a:pt x="862" y="363"/>
                    <a:pt x="869" y="358"/>
                  </a:cubicBezTo>
                  <a:cubicBezTo>
                    <a:pt x="868" y="360"/>
                    <a:pt x="869" y="361"/>
                    <a:pt x="871" y="362"/>
                  </a:cubicBezTo>
                  <a:cubicBezTo>
                    <a:pt x="872" y="363"/>
                    <a:pt x="875" y="365"/>
                    <a:pt x="873" y="367"/>
                  </a:cubicBezTo>
                  <a:cubicBezTo>
                    <a:pt x="876" y="367"/>
                    <a:pt x="880" y="367"/>
                    <a:pt x="883" y="366"/>
                  </a:cubicBezTo>
                  <a:cubicBezTo>
                    <a:pt x="886" y="366"/>
                    <a:pt x="887" y="365"/>
                    <a:pt x="889" y="364"/>
                  </a:cubicBezTo>
                  <a:cubicBezTo>
                    <a:pt x="892" y="362"/>
                    <a:pt x="894" y="360"/>
                    <a:pt x="892" y="357"/>
                  </a:cubicBezTo>
                  <a:cubicBezTo>
                    <a:pt x="912" y="369"/>
                    <a:pt x="922" y="339"/>
                    <a:pt x="934" y="355"/>
                  </a:cubicBezTo>
                  <a:cubicBezTo>
                    <a:pt x="957" y="342"/>
                    <a:pt x="976" y="330"/>
                    <a:pt x="994" y="321"/>
                  </a:cubicBezTo>
                  <a:cubicBezTo>
                    <a:pt x="998" y="333"/>
                    <a:pt x="973" y="330"/>
                    <a:pt x="978" y="341"/>
                  </a:cubicBezTo>
                  <a:cubicBezTo>
                    <a:pt x="995" y="330"/>
                    <a:pt x="1003" y="317"/>
                    <a:pt x="1022" y="314"/>
                  </a:cubicBezTo>
                  <a:cubicBezTo>
                    <a:pt x="1027" y="314"/>
                    <a:pt x="1021" y="320"/>
                    <a:pt x="1020" y="322"/>
                  </a:cubicBezTo>
                  <a:cubicBezTo>
                    <a:pt x="1036" y="312"/>
                    <a:pt x="1054" y="313"/>
                    <a:pt x="1067" y="306"/>
                  </a:cubicBezTo>
                  <a:lnTo>
                    <a:pt x="1064" y="309"/>
                  </a:lnTo>
                  <a:cubicBezTo>
                    <a:pt x="1067" y="309"/>
                    <a:pt x="1070" y="311"/>
                    <a:pt x="1070" y="305"/>
                  </a:cubicBezTo>
                  <a:lnTo>
                    <a:pt x="1068" y="307"/>
                  </a:lnTo>
                  <a:cubicBezTo>
                    <a:pt x="1062" y="299"/>
                    <a:pt x="1078" y="290"/>
                    <a:pt x="1080" y="287"/>
                  </a:cubicBezTo>
                  <a:cubicBezTo>
                    <a:pt x="1077" y="294"/>
                    <a:pt x="1079" y="295"/>
                    <a:pt x="1082" y="297"/>
                  </a:cubicBezTo>
                  <a:cubicBezTo>
                    <a:pt x="1085" y="300"/>
                    <a:pt x="1087" y="302"/>
                    <a:pt x="1081" y="311"/>
                  </a:cubicBezTo>
                  <a:cubicBezTo>
                    <a:pt x="1083" y="310"/>
                    <a:pt x="1086" y="308"/>
                    <a:pt x="1087" y="305"/>
                  </a:cubicBezTo>
                  <a:cubicBezTo>
                    <a:pt x="1089" y="307"/>
                    <a:pt x="1089" y="309"/>
                    <a:pt x="1085" y="312"/>
                  </a:cubicBezTo>
                  <a:cubicBezTo>
                    <a:pt x="1093" y="312"/>
                    <a:pt x="1094" y="305"/>
                    <a:pt x="1100" y="309"/>
                  </a:cubicBezTo>
                  <a:cubicBezTo>
                    <a:pt x="1098" y="311"/>
                    <a:pt x="1097" y="311"/>
                    <a:pt x="1094" y="314"/>
                  </a:cubicBezTo>
                  <a:cubicBezTo>
                    <a:pt x="1099" y="311"/>
                    <a:pt x="1106" y="309"/>
                    <a:pt x="1108" y="316"/>
                  </a:cubicBezTo>
                  <a:lnTo>
                    <a:pt x="1104" y="317"/>
                  </a:lnTo>
                  <a:cubicBezTo>
                    <a:pt x="1107" y="320"/>
                    <a:pt x="1113" y="324"/>
                    <a:pt x="1119" y="329"/>
                  </a:cubicBezTo>
                  <a:cubicBezTo>
                    <a:pt x="1125" y="335"/>
                    <a:pt x="1131" y="342"/>
                    <a:pt x="1138" y="352"/>
                  </a:cubicBezTo>
                  <a:cubicBezTo>
                    <a:pt x="1124" y="355"/>
                    <a:pt x="1141" y="360"/>
                    <a:pt x="1138" y="369"/>
                  </a:cubicBezTo>
                  <a:cubicBezTo>
                    <a:pt x="1142" y="371"/>
                    <a:pt x="1147" y="372"/>
                    <a:pt x="1152" y="373"/>
                  </a:cubicBezTo>
                  <a:cubicBezTo>
                    <a:pt x="1151" y="371"/>
                    <a:pt x="1150" y="368"/>
                    <a:pt x="1149" y="366"/>
                  </a:cubicBezTo>
                  <a:cubicBezTo>
                    <a:pt x="1160" y="372"/>
                    <a:pt x="1170" y="366"/>
                    <a:pt x="1177" y="371"/>
                  </a:cubicBezTo>
                  <a:lnTo>
                    <a:pt x="1169" y="374"/>
                  </a:lnTo>
                  <a:cubicBezTo>
                    <a:pt x="1175" y="375"/>
                    <a:pt x="1181" y="375"/>
                    <a:pt x="1186" y="376"/>
                  </a:cubicBezTo>
                  <a:lnTo>
                    <a:pt x="1178" y="370"/>
                  </a:lnTo>
                  <a:cubicBezTo>
                    <a:pt x="1188" y="367"/>
                    <a:pt x="1179" y="358"/>
                    <a:pt x="1190" y="363"/>
                  </a:cubicBezTo>
                  <a:cubicBezTo>
                    <a:pt x="1188" y="363"/>
                    <a:pt x="1199" y="364"/>
                    <a:pt x="1202" y="370"/>
                  </a:cubicBezTo>
                  <a:lnTo>
                    <a:pt x="1202" y="370"/>
                  </a:lnTo>
                  <a:cubicBezTo>
                    <a:pt x="1207" y="368"/>
                    <a:pt x="1212" y="365"/>
                    <a:pt x="1218" y="368"/>
                  </a:cubicBezTo>
                  <a:cubicBezTo>
                    <a:pt x="1219" y="371"/>
                    <a:pt x="1216" y="379"/>
                    <a:pt x="1217" y="381"/>
                  </a:cubicBezTo>
                  <a:cubicBezTo>
                    <a:pt x="1221" y="373"/>
                    <a:pt x="1237" y="380"/>
                    <a:pt x="1243" y="371"/>
                  </a:cubicBezTo>
                  <a:cubicBezTo>
                    <a:pt x="1241" y="373"/>
                    <a:pt x="1241" y="378"/>
                    <a:pt x="1241" y="380"/>
                  </a:cubicBezTo>
                  <a:lnTo>
                    <a:pt x="1245" y="373"/>
                  </a:lnTo>
                  <a:cubicBezTo>
                    <a:pt x="1249" y="375"/>
                    <a:pt x="1250" y="376"/>
                    <a:pt x="1249" y="380"/>
                  </a:cubicBezTo>
                  <a:cubicBezTo>
                    <a:pt x="1261" y="382"/>
                    <a:pt x="1245" y="368"/>
                    <a:pt x="1260" y="373"/>
                  </a:cubicBezTo>
                  <a:cubicBezTo>
                    <a:pt x="1258" y="374"/>
                    <a:pt x="1259" y="375"/>
                    <a:pt x="1257" y="376"/>
                  </a:cubicBezTo>
                  <a:cubicBezTo>
                    <a:pt x="1271" y="379"/>
                    <a:pt x="1284" y="372"/>
                    <a:pt x="1298" y="374"/>
                  </a:cubicBezTo>
                  <a:cubicBezTo>
                    <a:pt x="1302" y="384"/>
                    <a:pt x="1286" y="377"/>
                    <a:pt x="1291" y="386"/>
                  </a:cubicBezTo>
                  <a:cubicBezTo>
                    <a:pt x="1310" y="383"/>
                    <a:pt x="1330" y="372"/>
                    <a:pt x="1348" y="373"/>
                  </a:cubicBezTo>
                  <a:lnTo>
                    <a:pt x="1344" y="372"/>
                  </a:lnTo>
                  <a:cubicBezTo>
                    <a:pt x="1346" y="358"/>
                    <a:pt x="1359" y="378"/>
                    <a:pt x="1367" y="371"/>
                  </a:cubicBezTo>
                  <a:cubicBezTo>
                    <a:pt x="1365" y="372"/>
                    <a:pt x="1365" y="379"/>
                    <a:pt x="1365" y="377"/>
                  </a:cubicBezTo>
                  <a:cubicBezTo>
                    <a:pt x="1378" y="378"/>
                    <a:pt x="1391" y="371"/>
                    <a:pt x="1409" y="365"/>
                  </a:cubicBezTo>
                  <a:lnTo>
                    <a:pt x="1407" y="369"/>
                  </a:lnTo>
                  <a:cubicBezTo>
                    <a:pt x="1415" y="371"/>
                    <a:pt x="1426" y="369"/>
                    <a:pt x="1435" y="369"/>
                  </a:cubicBezTo>
                  <a:cubicBezTo>
                    <a:pt x="1436" y="365"/>
                    <a:pt x="1441" y="366"/>
                    <a:pt x="1438" y="361"/>
                  </a:cubicBezTo>
                  <a:cubicBezTo>
                    <a:pt x="1465" y="378"/>
                    <a:pt x="1482" y="344"/>
                    <a:pt x="1506" y="358"/>
                  </a:cubicBezTo>
                  <a:cubicBezTo>
                    <a:pt x="1504" y="358"/>
                    <a:pt x="1501" y="362"/>
                    <a:pt x="1503" y="361"/>
                  </a:cubicBezTo>
                  <a:lnTo>
                    <a:pt x="1520" y="355"/>
                  </a:lnTo>
                  <a:cubicBezTo>
                    <a:pt x="1518" y="350"/>
                    <a:pt x="1518" y="352"/>
                    <a:pt x="1513" y="348"/>
                  </a:cubicBezTo>
                  <a:cubicBezTo>
                    <a:pt x="1515" y="344"/>
                    <a:pt x="1519" y="341"/>
                    <a:pt x="1524" y="340"/>
                  </a:cubicBezTo>
                  <a:cubicBezTo>
                    <a:pt x="1516" y="345"/>
                    <a:pt x="1526" y="350"/>
                    <a:pt x="1530" y="352"/>
                  </a:cubicBezTo>
                  <a:cubicBezTo>
                    <a:pt x="1529" y="351"/>
                    <a:pt x="1530" y="348"/>
                    <a:pt x="1529" y="347"/>
                  </a:cubicBezTo>
                  <a:cubicBezTo>
                    <a:pt x="1540" y="356"/>
                    <a:pt x="1529" y="334"/>
                    <a:pt x="1543" y="339"/>
                  </a:cubicBezTo>
                  <a:lnTo>
                    <a:pt x="1543" y="343"/>
                  </a:lnTo>
                  <a:cubicBezTo>
                    <a:pt x="1547" y="340"/>
                    <a:pt x="1551" y="335"/>
                    <a:pt x="1556" y="335"/>
                  </a:cubicBezTo>
                  <a:cubicBezTo>
                    <a:pt x="1560" y="342"/>
                    <a:pt x="1552" y="339"/>
                    <a:pt x="1552" y="345"/>
                  </a:cubicBezTo>
                  <a:cubicBezTo>
                    <a:pt x="1560" y="344"/>
                    <a:pt x="1565" y="330"/>
                    <a:pt x="1573" y="336"/>
                  </a:cubicBezTo>
                  <a:cubicBezTo>
                    <a:pt x="1570" y="338"/>
                    <a:pt x="1565" y="339"/>
                    <a:pt x="1562" y="341"/>
                  </a:cubicBezTo>
                  <a:cubicBezTo>
                    <a:pt x="1571" y="348"/>
                    <a:pt x="1572" y="346"/>
                    <a:pt x="1577" y="346"/>
                  </a:cubicBezTo>
                  <a:lnTo>
                    <a:pt x="1577" y="346"/>
                  </a:lnTo>
                  <a:lnTo>
                    <a:pt x="1590" y="348"/>
                  </a:lnTo>
                  <a:lnTo>
                    <a:pt x="1586" y="346"/>
                  </a:lnTo>
                  <a:cubicBezTo>
                    <a:pt x="1592" y="327"/>
                    <a:pt x="1604" y="340"/>
                    <a:pt x="1615" y="326"/>
                  </a:cubicBezTo>
                  <a:cubicBezTo>
                    <a:pt x="1605" y="339"/>
                    <a:pt x="1614" y="332"/>
                    <a:pt x="1614" y="340"/>
                  </a:cubicBezTo>
                  <a:cubicBezTo>
                    <a:pt x="1618" y="342"/>
                    <a:pt x="1623" y="344"/>
                    <a:pt x="1622" y="346"/>
                  </a:cubicBezTo>
                  <a:cubicBezTo>
                    <a:pt x="1627" y="339"/>
                    <a:pt x="1633" y="349"/>
                    <a:pt x="1639" y="339"/>
                  </a:cubicBezTo>
                  <a:cubicBezTo>
                    <a:pt x="1640" y="341"/>
                    <a:pt x="1646" y="338"/>
                    <a:pt x="1646" y="344"/>
                  </a:cubicBezTo>
                  <a:cubicBezTo>
                    <a:pt x="1653" y="341"/>
                    <a:pt x="1643" y="340"/>
                    <a:pt x="1643" y="337"/>
                  </a:cubicBezTo>
                  <a:cubicBezTo>
                    <a:pt x="1653" y="326"/>
                    <a:pt x="1673" y="342"/>
                    <a:pt x="1687" y="327"/>
                  </a:cubicBezTo>
                  <a:cubicBezTo>
                    <a:pt x="1701" y="319"/>
                    <a:pt x="1702" y="310"/>
                    <a:pt x="1714" y="303"/>
                  </a:cubicBezTo>
                  <a:cubicBezTo>
                    <a:pt x="1719" y="306"/>
                    <a:pt x="1712" y="313"/>
                    <a:pt x="1712" y="313"/>
                  </a:cubicBezTo>
                  <a:cubicBezTo>
                    <a:pt x="1720" y="315"/>
                    <a:pt x="1726" y="313"/>
                    <a:pt x="1732" y="309"/>
                  </a:cubicBezTo>
                  <a:cubicBezTo>
                    <a:pt x="1731" y="312"/>
                    <a:pt x="1733" y="313"/>
                    <a:pt x="1736" y="315"/>
                  </a:cubicBezTo>
                  <a:cubicBezTo>
                    <a:pt x="1741" y="314"/>
                    <a:pt x="1737" y="305"/>
                    <a:pt x="1745" y="308"/>
                  </a:cubicBezTo>
                  <a:cubicBezTo>
                    <a:pt x="1745" y="311"/>
                    <a:pt x="1744" y="315"/>
                    <a:pt x="1742" y="319"/>
                  </a:cubicBezTo>
                  <a:cubicBezTo>
                    <a:pt x="1748" y="315"/>
                    <a:pt x="1754" y="309"/>
                    <a:pt x="1760" y="305"/>
                  </a:cubicBezTo>
                  <a:cubicBezTo>
                    <a:pt x="1763" y="309"/>
                    <a:pt x="1757" y="313"/>
                    <a:pt x="1755" y="316"/>
                  </a:cubicBezTo>
                  <a:cubicBezTo>
                    <a:pt x="1763" y="313"/>
                    <a:pt x="1774" y="308"/>
                    <a:pt x="1775" y="300"/>
                  </a:cubicBezTo>
                  <a:lnTo>
                    <a:pt x="1769" y="299"/>
                  </a:lnTo>
                  <a:cubicBezTo>
                    <a:pt x="1772" y="298"/>
                    <a:pt x="1772" y="305"/>
                    <a:pt x="1771" y="306"/>
                  </a:cubicBezTo>
                  <a:cubicBezTo>
                    <a:pt x="1765" y="313"/>
                    <a:pt x="1761" y="306"/>
                    <a:pt x="1760" y="304"/>
                  </a:cubicBezTo>
                  <a:lnTo>
                    <a:pt x="1764" y="301"/>
                  </a:lnTo>
                  <a:cubicBezTo>
                    <a:pt x="1756" y="287"/>
                    <a:pt x="1745" y="308"/>
                    <a:pt x="1736" y="309"/>
                  </a:cubicBezTo>
                  <a:lnTo>
                    <a:pt x="1737" y="297"/>
                  </a:lnTo>
                  <a:lnTo>
                    <a:pt x="1729" y="308"/>
                  </a:lnTo>
                  <a:cubicBezTo>
                    <a:pt x="1727" y="306"/>
                    <a:pt x="1724" y="300"/>
                    <a:pt x="1728" y="298"/>
                  </a:cubicBezTo>
                  <a:cubicBezTo>
                    <a:pt x="1720" y="294"/>
                    <a:pt x="1723" y="303"/>
                    <a:pt x="1716" y="298"/>
                  </a:cubicBezTo>
                  <a:lnTo>
                    <a:pt x="1716" y="296"/>
                  </a:lnTo>
                  <a:lnTo>
                    <a:pt x="1710" y="301"/>
                  </a:lnTo>
                  <a:cubicBezTo>
                    <a:pt x="1710" y="298"/>
                    <a:pt x="1707" y="293"/>
                    <a:pt x="1711" y="294"/>
                  </a:cubicBezTo>
                  <a:cubicBezTo>
                    <a:pt x="1698" y="290"/>
                    <a:pt x="1694" y="306"/>
                    <a:pt x="1687" y="299"/>
                  </a:cubicBezTo>
                  <a:lnTo>
                    <a:pt x="1688" y="298"/>
                  </a:lnTo>
                  <a:cubicBezTo>
                    <a:pt x="1672" y="305"/>
                    <a:pt x="1688" y="306"/>
                    <a:pt x="1677" y="318"/>
                  </a:cubicBezTo>
                  <a:lnTo>
                    <a:pt x="1665" y="300"/>
                  </a:lnTo>
                  <a:lnTo>
                    <a:pt x="1665" y="308"/>
                  </a:lnTo>
                  <a:cubicBezTo>
                    <a:pt x="1663" y="309"/>
                    <a:pt x="1660" y="309"/>
                    <a:pt x="1660" y="305"/>
                  </a:cubicBezTo>
                  <a:cubicBezTo>
                    <a:pt x="1654" y="312"/>
                    <a:pt x="1661" y="309"/>
                    <a:pt x="1659" y="314"/>
                  </a:cubicBezTo>
                  <a:cubicBezTo>
                    <a:pt x="1649" y="309"/>
                    <a:pt x="1636" y="322"/>
                    <a:pt x="1632" y="310"/>
                  </a:cubicBezTo>
                  <a:cubicBezTo>
                    <a:pt x="1630" y="316"/>
                    <a:pt x="1641" y="313"/>
                    <a:pt x="1633" y="319"/>
                  </a:cubicBezTo>
                  <a:cubicBezTo>
                    <a:pt x="1628" y="306"/>
                    <a:pt x="1623" y="323"/>
                    <a:pt x="1614" y="318"/>
                  </a:cubicBezTo>
                  <a:cubicBezTo>
                    <a:pt x="1615" y="311"/>
                    <a:pt x="1623" y="313"/>
                    <a:pt x="1614" y="308"/>
                  </a:cubicBezTo>
                  <a:cubicBezTo>
                    <a:pt x="1612" y="321"/>
                    <a:pt x="1599" y="308"/>
                    <a:pt x="1593" y="312"/>
                  </a:cubicBezTo>
                  <a:cubicBezTo>
                    <a:pt x="1594" y="321"/>
                    <a:pt x="1579" y="318"/>
                    <a:pt x="1569" y="323"/>
                  </a:cubicBezTo>
                  <a:cubicBezTo>
                    <a:pt x="1569" y="320"/>
                    <a:pt x="1548" y="321"/>
                    <a:pt x="1537" y="319"/>
                  </a:cubicBezTo>
                  <a:lnTo>
                    <a:pt x="1537" y="318"/>
                  </a:lnTo>
                  <a:cubicBezTo>
                    <a:pt x="1537" y="328"/>
                    <a:pt x="1526" y="327"/>
                    <a:pt x="1519" y="331"/>
                  </a:cubicBezTo>
                  <a:cubicBezTo>
                    <a:pt x="1518" y="325"/>
                    <a:pt x="1519" y="322"/>
                    <a:pt x="1523" y="319"/>
                  </a:cubicBezTo>
                  <a:lnTo>
                    <a:pt x="1516" y="320"/>
                  </a:lnTo>
                  <a:cubicBezTo>
                    <a:pt x="1515" y="324"/>
                    <a:pt x="1513" y="326"/>
                    <a:pt x="1508" y="327"/>
                  </a:cubicBezTo>
                  <a:lnTo>
                    <a:pt x="1509" y="320"/>
                  </a:lnTo>
                  <a:cubicBezTo>
                    <a:pt x="1500" y="322"/>
                    <a:pt x="1491" y="331"/>
                    <a:pt x="1478" y="328"/>
                  </a:cubicBezTo>
                  <a:cubicBezTo>
                    <a:pt x="1478" y="335"/>
                    <a:pt x="1491" y="345"/>
                    <a:pt x="1478" y="352"/>
                  </a:cubicBezTo>
                  <a:cubicBezTo>
                    <a:pt x="1477" y="348"/>
                    <a:pt x="1476" y="342"/>
                    <a:pt x="1479" y="340"/>
                  </a:cubicBezTo>
                  <a:cubicBezTo>
                    <a:pt x="1478" y="341"/>
                    <a:pt x="1475" y="343"/>
                    <a:pt x="1473" y="342"/>
                  </a:cubicBezTo>
                  <a:lnTo>
                    <a:pt x="1477" y="335"/>
                  </a:lnTo>
                  <a:cubicBezTo>
                    <a:pt x="1471" y="334"/>
                    <a:pt x="1475" y="341"/>
                    <a:pt x="1471" y="341"/>
                  </a:cubicBezTo>
                  <a:cubicBezTo>
                    <a:pt x="1470" y="336"/>
                    <a:pt x="1467" y="338"/>
                    <a:pt x="1467" y="334"/>
                  </a:cubicBezTo>
                  <a:cubicBezTo>
                    <a:pt x="1468" y="333"/>
                    <a:pt x="1471" y="335"/>
                    <a:pt x="1472" y="333"/>
                  </a:cubicBezTo>
                  <a:cubicBezTo>
                    <a:pt x="1467" y="333"/>
                    <a:pt x="1461" y="330"/>
                    <a:pt x="1458" y="327"/>
                  </a:cubicBezTo>
                  <a:cubicBezTo>
                    <a:pt x="1459" y="330"/>
                    <a:pt x="1459" y="334"/>
                    <a:pt x="1456" y="335"/>
                  </a:cubicBezTo>
                  <a:cubicBezTo>
                    <a:pt x="1446" y="336"/>
                    <a:pt x="1452" y="329"/>
                    <a:pt x="1446" y="327"/>
                  </a:cubicBezTo>
                  <a:cubicBezTo>
                    <a:pt x="1444" y="331"/>
                    <a:pt x="1437" y="328"/>
                    <a:pt x="1438" y="336"/>
                  </a:cubicBezTo>
                  <a:cubicBezTo>
                    <a:pt x="1435" y="336"/>
                    <a:pt x="1434" y="332"/>
                    <a:pt x="1433" y="330"/>
                  </a:cubicBezTo>
                  <a:cubicBezTo>
                    <a:pt x="1429" y="335"/>
                    <a:pt x="1410" y="334"/>
                    <a:pt x="1417" y="342"/>
                  </a:cubicBezTo>
                  <a:lnTo>
                    <a:pt x="1418" y="342"/>
                  </a:lnTo>
                  <a:lnTo>
                    <a:pt x="1417" y="343"/>
                  </a:lnTo>
                  <a:lnTo>
                    <a:pt x="1417" y="343"/>
                  </a:lnTo>
                  <a:lnTo>
                    <a:pt x="1417" y="343"/>
                  </a:lnTo>
                  <a:cubicBezTo>
                    <a:pt x="1402" y="352"/>
                    <a:pt x="1383" y="342"/>
                    <a:pt x="1368" y="346"/>
                  </a:cubicBezTo>
                  <a:lnTo>
                    <a:pt x="1367" y="344"/>
                  </a:lnTo>
                  <a:cubicBezTo>
                    <a:pt x="1358" y="348"/>
                    <a:pt x="1346" y="347"/>
                    <a:pt x="1340" y="353"/>
                  </a:cubicBezTo>
                  <a:cubicBezTo>
                    <a:pt x="1337" y="354"/>
                    <a:pt x="1333" y="349"/>
                    <a:pt x="1334" y="346"/>
                  </a:cubicBezTo>
                  <a:cubicBezTo>
                    <a:pt x="1327" y="348"/>
                    <a:pt x="1326" y="351"/>
                    <a:pt x="1315" y="348"/>
                  </a:cubicBezTo>
                  <a:cubicBezTo>
                    <a:pt x="1322" y="343"/>
                    <a:pt x="1312" y="344"/>
                    <a:pt x="1322" y="344"/>
                  </a:cubicBezTo>
                  <a:cubicBezTo>
                    <a:pt x="1313" y="342"/>
                    <a:pt x="1310" y="338"/>
                    <a:pt x="1301" y="346"/>
                  </a:cubicBezTo>
                  <a:cubicBezTo>
                    <a:pt x="1304" y="339"/>
                    <a:pt x="1293" y="337"/>
                    <a:pt x="1289" y="339"/>
                  </a:cubicBezTo>
                  <a:lnTo>
                    <a:pt x="1296" y="344"/>
                  </a:lnTo>
                  <a:cubicBezTo>
                    <a:pt x="1291" y="345"/>
                    <a:pt x="1286" y="345"/>
                    <a:pt x="1282" y="344"/>
                  </a:cubicBezTo>
                  <a:lnTo>
                    <a:pt x="1284" y="335"/>
                  </a:lnTo>
                  <a:cubicBezTo>
                    <a:pt x="1265" y="325"/>
                    <a:pt x="1249" y="354"/>
                    <a:pt x="1235" y="335"/>
                  </a:cubicBezTo>
                  <a:cubicBezTo>
                    <a:pt x="1230" y="341"/>
                    <a:pt x="1245" y="340"/>
                    <a:pt x="1241" y="347"/>
                  </a:cubicBezTo>
                  <a:cubicBezTo>
                    <a:pt x="1232" y="345"/>
                    <a:pt x="1224" y="332"/>
                    <a:pt x="1221" y="332"/>
                  </a:cubicBezTo>
                  <a:cubicBezTo>
                    <a:pt x="1210" y="326"/>
                    <a:pt x="1209" y="344"/>
                    <a:pt x="1197" y="339"/>
                  </a:cubicBezTo>
                  <a:cubicBezTo>
                    <a:pt x="1198" y="342"/>
                    <a:pt x="1199" y="351"/>
                    <a:pt x="1189" y="352"/>
                  </a:cubicBezTo>
                  <a:cubicBezTo>
                    <a:pt x="1180" y="349"/>
                    <a:pt x="1181" y="337"/>
                    <a:pt x="1187" y="336"/>
                  </a:cubicBezTo>
                  <a:cubicBezTo>
                    <a:pt x="1189" y="336"/>
                    <a:pt x="1190" y="337"/>
                    <a:pt x="1189" y="338"/>
                  </a:cubicBezTo>
                  <a:cubicBezTo>
                    <a:pt x="1192" y="337"/>
                    <a:pt x="1196" y="337"/>
                    <a:pt x="1193" y="333"/>
                  </a:cubicBezTo>
                  <a:lnTo>
                    <a:pt x="1192" y="336"/>
                  </a:lnTo>
                  <a:cubicBezTo>
                    <a:pt x="1188" y="332"/>
                    <a:pt x="1178" y="329"/>
                    <a:pt x="1181" y="325"/>
                  </a:cubicBezTo>
                  <a:cubicBezTo>
                    <a:pt x="1175" y="326"/>
                    <a:pt x="1177" y="329"/>
                    <a:pt x="1181" y="332"/>
                  </a:cubicBezTo>
                  <a:cubicBezTo>
                    <a:pt x="1177" y="329"/>
                    <a:pt x="1174" y="328"/>
                    <a:pt x="1171" y="327"/>
                  </a:cubicBezTo>
                  <a:cubicBezTo>
                    <a:pt x="1169" y="326"/>
                    <a:pt x="1166" y="325"/>
                    <a:pt x="1165" y="322"/>
                  </a:cubicBezTo>
                  <a:cubicBezTo>
                    <a:pt x="1165" y="324"/>
                    <a:pt x="1164" y="328"/>
                    <a:pt x="1163" y="327"/>
                  </a:cubicBezTo>
                  <a:cubicBezTo>
                    <a:pt x="1159" y="318"/>
                    <a:pt x="1155" y="328"/>
                    <a:pt x="1149" y="322"/>
                  </a:cubicBezTo>
                  <a:cubicBezTo>
                    <a:pt x="1150" y="314"/>
                    <a:pt x="1160" y="318"/>
                    <a:pt x="1151" y="311"/>
                  </a:cubicBezTo>
                  <a:cubicBezTo>
                    <a:pt x="1151" y="303"/>
                    <a:pt x="1158" y="306"/>
                    <a:pt x="1162" y="307"/>
                  </a:cubicBezTo>
                  <a:cubicBezTo>
                    <a:pt x="1152" y="301"/>
                    <a:pt x="1154" y="283"/>
                    <a:pt x="1146" y="274"/>
                  </a:cubicBezTo>
                  <a:cubicBezTo>
                    <a:pt x="1149" y="276"/>
                    <a:pt x="1152" y="278"/>
                    <a:pt x="1154" y="280"/>
                  </a:cubicBezTo>
                  <a:cubicBezTo>
                    <a:pt x="1150" y="276"/>
                    <a:pt x="1146" y="272"/>
                    <a:pt x="1143" y="269"/>
                  </a:cubicBezTo>
                  <a:cubicBezTo>
                    <a:pt x="1143" y="272"/>
                    <a:pt x="1143" y="275"/>
                    <a:pt x="1142" y="277"/>
                  </a:cubicBezTo>
                  <a:cubicBezTo>
                    <a:pt x="1139" y="272"/>
                    <a:pt x="1136" y="269"/>
                    <a:pt x="1137" y="267"/>
                  </a:cubicBezTo>
                  <a:cubicBezTo>
                    <a:pt x="1130" y="267"/>
                    <a:pt x="1134" y="278"/>
                    <a:pt x="1122" y="276"/>
                  </a:cubicBezTo>
                  <a:cubicBezTo>
                    <a:pt x="1119" y="270"/>
                    <a:pt x="1105" y="271"/>
                    <a:pt x="1106" y="263"/>
                  </a:cubicBezTo>
                  <a:cubicBezTo>
                    <a:pt x="1114" y="267"/>
                    <a:pt x="1115" y="266"/>
                    <a:pt x="1115" y="263"/>
                  </a:cubicBezTo>
                  <a:cubicBezTo>
                    <a:pt x="1115" y="260"/>
                    <a:pt x="1115" y="256"/>
                    <a:pt x="1124" y="260"/>
                  </a:cubicBezTo>
                  <a:cubicBezTo>
                    <a:pt x="1120" y="259"/>
                    <a:pt x="1116" y="257"/>
                    <a:pt x="1112" y="254"/>
                  </a:cubicBezTo>
                  <a:lnTo>
                    <a:pt x="1115" y="253"/>
                  </a:lnTo>
                  <a:cubicBezTo>
                    <a:pt x="1098" y="239"/>
                    <a:pt x="1104" y="259"/>
                    <a:pt x="1085" y="254"/>
                  </a:cubicBezTo>
                  <a:cubicBezTo>
                    <a:pt x="1089" y="250"/>
                    <a:pt x="1081" y="245"/>
                    <a:pt x="1078" y="246"/>
                  </a:cubicBezTo>
                  <a:cubicBezTo>
                    <a:pt x="1086" y="246"/>
                    <a:pt x="1080" y="253"/>
                    <a:pt x="1074" y="257"/>
                  </a:cubicBezTo>
                  <a:cubicBezTo>
                    <a:pt x="1062" y="253"/>
                    <a:pt x="1062" y="260"/>
                    <a:pt x="1057" y="260"/>
                  </a:cubicBezTo>
                  <a:lnTo>
                    <a:pt x="1063" y="261"/>
                  </a:lnTo>
                  <a:cubicBezTo>
                    <a:pt x="1061" y="266"/>
                    <a:pt x="1056" y="266"/>
                    <a:pt x="1050" y="269"/>
                  </a:cubicBezTo>
                  <a:cubicBezTo>
                    <a:pt x="1048" y="265"/>
                    <a:pt x="1055" y="265"/>
                    <a:pt x="1053" y="264"/>
                  </a:cubicBezTo>
                  <a:cubicBezTo>
                    <a:pt x="1047" y="273"/>
                    <a:pt x="1034" y="259"/>
                    <a:pt x="1025" y="267"/>
                  </a:cubicBezTo>
                  <a:cubicBezTo>
                    <a:pt x="1020" y="265"/>
                    <a:pt x="1022" y="258"/>
                    <a:pt x="1018" y="257"/>
                  </a:cubicBezTo>
                  <a:cubicBezTo>
                    <a:pt x="1008" y="266"/>
                    <a:pt x="1004" y="255"/>
                    <a:pt x="994" y="263"/>
                  </a:cubicBezTo>
                  <a:cubicBezTo>
                    <a:pt x="999" y="268"/>
                    <a:pt x="999" y="266"/>
                    <a:pt x="993" y="275"/>
                  </a:cubicBezTo>
                  <a:lnTo>
                    <a:pt x="1010" y="265"/>
                  </a:lnTo>
                  <a:lnTo>
                    <a:pt x="1001" y="277"/>
                  </a:lnTo>
                  <a:cubicBezTo>
                    <a:pt x="1007" y="275"/>
                    <a:pt x="1012" y="270"/>
                    <a:pt x="1015" y="270"/>
                  </a:cubicBezTo>
                  <a:cubicBezTo>
                    <a:pt x="1011" y="276"/>
                    <a:pt x="1011" y="275"/>
                    <a:pt x="1015" y="279"/>
                  </a:cubicBezTo>
                  <a:cubicBezTo>
                    <a:pt x="1005" y="272"/>
                    <a:pt x="1002" y="289"/>
                    <a:pt x="992" y="285"/>
                  </a:cubicBezTo>
                  <a:lnTo>
                    <a:pt x="987" y="270"/>
                  </a:lnTo>
                  <a:cubicBezTo>
                    <a:pt x="972" y="268"/>
                    <a:pt x="966" y="286"/>
                    <a:pt x="949" y="288"/>
                  </a:cubicBezTo>
                  <a:lnTo>
                    <a:pt x="955" y="288"/>
                  </a:lnTo>
                  <a:cubicBezTo>
                    <a:pt x="955" y="295"/>
                    <a:pt x="945" y="293"/>
                    <a:pt x="941" y="297"/>
                  </a:cubicBezTo>
                  <a:cubicBezTo>
                    <a:pt x="940" y="292"/>
                    <a:pt x="936" y="291"/>
                    <a:pt x="932" y="289"/>
                  </a:cubicBezTo>
                  <a:cubicBezTo>
                    <a:pt x="934" y="292"/>
                    <a:pt x="921" y="292"/>
                    <a:pt x="922" y="302"/>
                  </a:cubicBezTo>
                  <a:lnTo>
                    <a:pt x="913" y="298"/>
                  </a:lnTo>
                  <a:cubicBezTo>
                    <a:pt x="900" y="298"/>
                    <a:pt x="902" y="316"/>
                    <a:pt x="889" y="316"/>
                  </a:cubicBezTo>
                  <a:cubicBezTo>
                    <a:pt x="892" y="310"/>
                    <a:pt x="886" y="307"/>
                    <a:pt x="893" y="302"/>
                  </a:cubicBezTo>
                  <a:cubicBezTo>
                    <a:pt x="889" y="303"/>
                    <a:pt x="885" y="302"/>
                    <a:pt x="886" y="306"/>
                  </a:cubicBezTo>
                  <a:cubicBezTo>
                    <a:pt x="884" y="304"/>
                    <a:pt x="882" y="307"/>
                    <a:pt x="879" y="308"/>
                  </a:cubicBezTo>
                  <a:cubicBezTo>
                    <a:pt x="878" y="310"/>
                    <a:pt x="876" y="311"/>
                    <a:pt x="874" y="309"/>
                  </a:cubicBezTo>
                  <a:cubicBezTo>
                    <a:pt x="872" y="311"/>
                    <a:pt x="871" y="316"/>
                    <a:pt x="866" y="315"/>
                  </a:cubicBezTo>
                  <a:lnTo>
                    <a:pt x="866" y="313"/>
                  </a:lnTo>
                  <a:cubicBezTo>
                    <a:pt x="866" y="315"/>
                    <a:pt x="858" y="316"/>
                    <a:pt x="862" y="322"/>
                  </a:cubicBezTo>
                  <a:cubicBezTo>
                    <a:pt x="856" y="313"/>
                    <a:pt x="846" y="312"/>
                    <a:pt x="837" y="312"/>
                  </a:cubicBezTo>
                  <a:cubicBezTo>
                    <a:pt x="828" y="311"/>
                    <a:pt x="818" y="310"/>
                    <a:pt x="816" y="302"/>
                  </a:cubicBezTo>
                  <a:cubicBezTo>
                    <a:pt x="810" y="303"/>
                    <a:pt x="802" y="302"/>
                    <a:pt x="796" y="299"/>
                  </a:cubicBezTo>
                  <a:cubicBezTo>
                    <a:pt x="798" y="298"/>
                    <a:pt x="799" y="297"/>
                    <a:pt x="799" y="298"/>
                  </a:cubicBezTo>
                  <a:cubicBezTo>
                    <a:pt x="798" y="294"/>
                    <a:pt x="794" y="296"/>
                    <a:pt x="789" y="297"/>
                  </a:cubicBezTo>
                  <a:cubicBezTo>
                    <a:pt x="785" y="298"/>
                    <a:pt x="779" y="298"/>
                    <a:pt x="781" y="291"/>
                  </a:cubicBezTo>
                  <a:cubicBezTo>
                    <a:pt x="789" y="283"/>
                    <a:pt x="787" y="294"/>
                    <a:pt x="790" y="290"/>
                  </a:cubicBezTo>
                  <a:cubicBezTo>
                    <a:pt x="799" y="286"/>
                    <a:pt x="798" y="284"/>
                    <a:pt x="797" y="282"/>
                  </a:cubicBezTo>
                  <a:cubicBezTo>
                    <a:pt x="795" y="280"/>
                    <a:pt x="794" y="276"/>
                    <a:pt x="800" y="274"/>
                  </a:cubicBezTo>
                  <a:lnTo>
                    <a:pt x="801" y="275"/>
                  </a:lnTo>
                  <a:cubicBezTo>
                    <a:pt x="804" y="274"/>
                    <a:pt x="803" y="273"/>
                    <a:pt x="802" y="270"/>
                  </a:cubicBezTo>
                  <a:cubicBezTo>
                    <a:pt x="801" y="268"/>
                    <a:pt x="801" y="260"/>
                    <a:pt x="805" y="256"/>
                  </a:cubicBezTo>
                  <a:lnTo>
                    <a:pt x="807" y="257"/>
                  </a:lnTo>
                  <a:cubicBezTo>
                    <a:pt x="803" y="245"/>
                    <a:pt x="807" y="231"/>
                    <a:pt x="810" y="217"/>
                  </a:cubicBezTo>
                  <a:cubicBezTo>
                    <a:pt x="815" y="223"/>
                    <a:pt x="811" y="224"/>
                    <a:pt x="818" y="223"/>
                  </a:cubicBezTo>
                  <a:cubicBezTo>
                    <a:pt x="820" y="217"/>
                    <a:pt x="807" y="222"/>
                    <a:pt x="809" y="210"/>
                  </a:cubicBezTo>
                  <a:cubicBezTo>
                    <a:pt x="814" y="207"/>
                    <a:pt x="820" y="199"/>
                    <a:pt x="827" y="196"/>
                  </a:cubicBezTo>
                  <a:cubicBezTo>
                    <a:pt x="827" y="201"/>
                    <a:pt x="826" y="205"/>
                    <a:pt x="825" y="209"/>
                  </a:cubicBezTo>
                  <a:cubicBezTo>
                    <a:pt x="836" y="203"/>
                    <a:pt x="828" y="192"/>
                    <a:pt x="830" y="185"/>
                  </a:cubicBezTo>
                  <a:lnTo>
                    <a:pt x="835" y="185"/>
                  </a:lnTo>
                  <a:cubicBezTo>
                    <a:pt x="834" y="174"/>
                    <a:pt x="831" y="170"/>
                    <a:pt x="828" y="167"/>
                  </a:cubicBezTo>
                  <a:cubicBezTo>
                    <a:pt x="825" y="163"/>
                    <a:pt x="822" y="160"/>
                    <a:pt x="820" y="150"/>
                  </a:cubicBezTo>
                  <a:lnTo>
                    <a:pt x="818" y="154"/>
                  </a:lnTo>
                  <a:cubicBezTo>
                    <a:pt x="808" y="153"/>
                    <a:pt x="821" y="142"/>
                    <a:pt x="811" y="138"/>
                  </a:cubicBezTo>
                  <a:cubicBezTo>
                    <a:pt x="814" y="134"/>
                    <a:pt x="816" y="130"/>
                    <a:pt x="818" y="126"/>
                  </a:cubicBezTo>
                  <a:cubicBezTo>
                    <a:pt x="817" y="125"/>
                    <a:pt x="815" y="123"/>
                    <a:pt x="813" y="123"/>
                  </a:cubicBezTo>
                  <a:cubicBezTo>
                    <a:pt x="811" y="123"/>
                    <a:pt x="808" y="123"/>
                    <a:pt x="805" y="124"/>
                  </a:cubicBezTo>
                  <a:cubicBezTo>
                    <a:pt x="796" y="130"/>
                    <a:pt x="787" y="135"/>
                    <a:pt x="781" y="138"/>
                  </a:cubicBezTo>
                  <a:cubicBezTo>
                    <a:pt x="788" y="130"/>
                    <a:pt x="799" y="123"/>
                    <a:pt x="810" y="117"/>
                  </a:cubicBezTo>
                  <a:cubicBezTo>
                    <a:pt x="813" y="116"/>
                    <a:pt x="816" y="116"/>
                    <a:pt x="818" y="116"/>
                  </a:cubicBezTo>
                  <a:cubicBezTo>
                    <a:pt x="817" y="115"/>
                    <a:pt x="815" y="114"/>
                    <a:pt x="813" y="112"/>
                  </a:cubicBezTo>
                  <a:cubicBezTo>
                    <a:pt x="804" y="115"/>
                    <a:pt x="793" y="120"/>
                    <a:pt x="789" y="125"/>
                  </a:cubicBezTo>
                  <a:cubicBezTo>
                    <a:pt x="792" y="123"/>
                    <a:pt x="798" y="119"/>
                    <a:pt x="800" y="120"/>
                  </a:cubicBezTo>
                  <a:cubicBezTo>
                    <a:pt x="785" y="132"/>
                    <a:pt x="774" y="140"/>
                    <a:pt x="762" y="144"/>
                  </a:cubicBezTo>
                  <a:cubicBezTo>
                    <a:pt x="765" y="133"/>
                    <a:pt x="755" y="135"/>
                    <a:pt x="743" y="138"/>
                  </a:cubicBezTo>
                  <a:cubicBezTo>
                    <a:pt x="731" y="142"/>
                    <a:pt x="722" y="146"/>
                    <a:pt x="715" y="140"/>
                  </a:cubicBezTo>
                  <a:cubicBezTo>
                    <a:pt x="699" y="155"/>
                    <a:pt x="677" y="153"/>
                    <a:pt x="656" y="164"/>
                  </a:cubicBezTo>
                  <a:cubicBezTo>
                    <a:pt x="670" y="175"/>
                    <a:pt x="650" y="167"/>
                    <a:pt x="658" y="181"/>
                  </a:cubicBezTo>
                  <a:cubicBezTo>
                    <a:pt x="653" y="184"/>
                    <a:pt x="651" y="185"/>
                    <a:pt x="650" y="184"/>
                  </a:cubicBezTo>
                  <a:lnTo>
                    <a:pt x="631" y="182"/>
                  </a:lnTo>
                  <a:cubicBezTo>
                    <a:pt x="626" y="180"/>
                    <a:pt x="635" y="177"/>
                    <a:pt x="633" y="174"/>
                  </a:cubicBezTo>
                  <a:cubicBezTo>
                    <a:pt x="621" y="178"/>
                    <a:pt x="625" y="170"/>
                    <a:pt x="616" y="169"/>
                  </a:cubicBezTo>
                  <a:cubicBezTo>
                    <a:pt x="620" y="174"/>
                    <a:pt x="616" y="178"/>
                    <a:pt x="609" y="179"/>
                  </a:cubicBezTo>
                  <a:lnTo>
                    <a:pt x="621" y="182"/>
                  </a:lnTo>
                  <a:cubicBezTo>
                    <a:pt x="609" y="197"/>
                    <a:pt x="602" y="176"/>
                    <a:pt x="590" y="190"/>
                  </a:cubicBezTo>
                  <a:lnTo>
                    <a:pt x="593" y="184"/>
                  </a:lnTo>
                  <a:cubicBezTo>
                    <a:pt x="586" y="190"/>
                    <a:pt x="564" y="197"/>
                    <a:pt x="562" y="212"/>
                  </a:cubicBezTo>
                  <a:cubicBezTo>
                    <a:pt x="560" y="211"/>
                    <a:pt x="556" y="208"/>
                    <a:pt x="559" y="205"/>
                  </a:cubicBezTo>
                  <a:cubicBezTo>
                    <a:pt x="540" y="212"/>
                    <a:pt x="523" y="237"/>
                    <a:pt x="506" y="237"/>
                  </a:cubicBezTo>
                  <a:lnTo>
                    <a:pt x="505" y="232"/>
                  </a:lnTo>
                  <a:cubicBezTo>
                    <a:pt x="502" y="235"/>
                    <a:pt x="502" y="242"/>
                    <a:pt x="496" y="240"/>
                  </a:cubicBezTo>
                  <a:cubicBezTo>
                    <a:pt x="496" y="239"/>
                    <a:pt x="496" y="236"/>
                    <a:pt x="494" y="237"/>
                  </a:cubicBezTo>
                  <a:cubicBezTo>
                    <a:pt x="493" y="239"/>
                    <a:pt x="488" y="247"/>
                    <a:pt x="483" y="247"/>
                  </a:cubicBezTo>
                  <a:lnTo>
                    <a:pt x="485" y="241"/>
                  </a:lnTo>
                  <a:cubicBezTo>
                    <a:pt x="464" y="245"/>
                    <a:pt x="461" y="264"/>
                    <a:pt x="447" y="273"/>
                  </a:cubicBezTo>
                  <a:cubicBezTo>
                    <a:pt x="443" y="263"/>
                    <a:pt x="427" y="266"/>
                    <a:pt x="419" y="267"/>
                  </a:cubicBezTo>
                  <a:lnTo>
                    <a:pt x="418" y="266"/>
                  </a:lnTo>
                  <a:cubicBezTo>
                    <a:pt x="397" y="274"/>
                    <a:pt x="386" y="290"/>
                    <a:pt x="369" y="303"/>
                  </a:cubicBezTo>
                  <a:cubicBezTo>
                    <a:pt x="351" y="297"/>
                    <a:pt x="325" y="316"/>
                    <a:pt x="303" y="317"/>
                  </a:cubicBezTo>
                  <a:cubicBezTo>
                    <a:pt x="307" y="318"/>
                    <a:pt x="306" y="326"/>
                    <a:pt x="303" y="328"/>
                  </a:cubicBezTo>
                  <a:cubicBezTo>
                    <a:pt x="297" y="328"/>
                    <a:pt x="293" y="341"/>
                    <a:pt x="290" y="330"/>
                  </a:cubicBezTo>
                  <a:lnTo>
                    <a:pt x="291" y="330"/>
                  </a:lnTo>
                  <a:cubicBezTo>
                    <a:pt x="284" y="322"/>
                    <a:pt x="276" y="328"/>
                    <a:pt x="268" y="330"/>
                  </a:cubicBezTo>
                  <a:lnTo>
                    <a:pt x="272" y="344"/>
                  </a:lnTo>
                  <a:cubicBezTo>
                    <a:pt x="245" y="332"/>
                    <a:pt x="223" y="369"/>
                    <a:pt x="206" y="355"/>
                  </a:cubicBezTo>
                  <a:cubicBezTo>
                    <a:pt x="203" y="360"/>
                    <a:pt x="197" y="362"/>
                    <a:pt x="193" y="366"/>
                  </a:cubicBezTo>
                  <a:lnTo>
                    <a:pt x="191" y="359"/>
                  </a:lnTo>
                  <a:cubicBezTo>
                    <a:pt x="178" y="361"/>
                    <a:pt x="171" y="362"/>
                    <a:pt x="156" y="367"/>
                  </a:cubicBezTo>
                  <a:lnTo>
                    <a:pt x="158" y="361"/>
                  </a:lnTo>
                  <a:cubicBezTo>
                    <a:pt x="149" y="362"/>
                    <a:pt x="151" y="384"/>
                    <a:pt x="142" y="386"/>
                  </a:cubicBezTo>
                  <a:lnTo>
                    <a:pt x="138" y="376"/>
                  </a:lnTo>
                  <a:cubicBezTo>
                    <a:pt x="122" y="379"/>
                    <a:pt x="107" y="370"/>
                    <a:pt x="94" y="379"/>
                  </a:cubicBezTo>
                  <a:cubicBezTo>
                    <a:pt x="95" y="377"/>
                    <a:pt x="95" y="374"/>
                    <a:pt x="97" y="374"/>
                  </a:cubicBezTo>
                  <a:cubicBezTo>
                    <a:pt x="94" y="373"/>
                    <a:pt x="89" y="371"/>
                    <a:pt x="86" y="370"/>
                  </a:cubicBezTo>
                  <a:cubicBezTo>
                    <a:pt x="83" y="369"/>
                    <a:pt x="81" y="370"/>
                    <a:pt x="78" y="377"/>
                  </a:cubicBezTo>
                  <a:cubicBezTo>
                    <a:pt x="82" y="368"/>
                    <a:pt x="73" y="374"/>
                    <a:pt x="67" y="372"/>
                  </a:cubicBezTo>
                  <a:cubicBezTo>
                    <a:pt x="69" y="371"/>
                    <a:pt x="71" y="370"/>
                    <a:pt x="74" y="368"/>
                  </a:cubicBezTo>
                  <a:lnTo>
                    <a:pt x="70" y="370"/>
                  </a:lnTo>
                  <a:lnTo>
                    <a:pt x="170" y="348"/>
                  </a:lnTo>
                  <a:lnTo>
                    <a:pt x="68" y="367"/>
                  </a:lnTo>
                  <a:cubicBezTo>
                    <a:pt x="61" y="368"/>
                    <a:pt x="58" y="368"/>
                    <a:pt x="54" y="363"/>
                  </a:cubicBezTo>
                  <a:cubicBezTo>
                    <a:pt x="55" y="361"/>
                    <a:pt x="60" y="360"/>
                    <a:pt x="58" y="362"/>
                  </a:cubicBezTo>
                  <a:cubicBezTo>
                    <a:pt x="61" y="357"/>
                    <a:pt x="50" y="360"/>
                    <a:pt x="54" y="352"/>
                  </a:cubicBezTo>
                  <a:cubicBezTo>
                    <a:pt x="55" y="353"/>
                    <a:pt x="57" y="354"/>
                    <a:pt x="59" y="355"/>
                  </a:cubicBezTo>
                  <a:cubicBezTo>
                    <a:pt x="59" y="349"/>
                    <a:pt x="57" y="350"/>
                    <a:pt x="52" y="345"/>
                  </a:cubicBezTo>
                  <a:cubicBezTo>
                    <a:pt x="50" y="340"/>
                    <a:pt x="58" y="332"/>
                    <a:pt x="64" y="334"/>
                  </a:cubicBezTo>
                  <a:cubicBezTo>
                    <a:pt x="61" y="331"/>
                    <a:pt x="58" y="325"/>
                    <a:pt x="62" y="322"/>
                  </a:cubicBezTo>
                  <a:cubicBezTo>
                    <a:pt x="64" y="323"/>
                    <a:pt x="65" y="325"/>
                    <a:pt x="65" y="326"/>
                  </a:cubicBezTo>
                  <a:cubicBezTo>
                    <a:pt x="75" y="318"/>
                    <a:pt x="68" y="304"/>
                    <a:pt x="80" y="301"/>
                  </a:cubicBezTo>
                  <a:cubicBezTo>
                    <a:pt x="82" y="302"/>
                    <a:pt x="83" y="303"/>
                    <a:pt x="85" y="303"/>
                  </a:cubicBezTo>
                  <a:cubicBezTo>
                    <a:pt x="78" y="311"/>
                    <a:pt x="73" y="318"/>
                    <a:pt x="73" y="317"/>
                  </a:cubicBezTo>
                  <a:cubicBezTo>
                    <a:pt x="79" y="320"/>
                    <a:pt x="84" y="315"/>
                    <a:pt x="88" y="325"/>
                  </a:cubicBezTo>
                  <a:cubicBezTo>
                    <a:pt x="87" y="317"/>
                    <a:pt x="86" y="301"/>
                    <a:pt x="94" y="296"/>
                  </a:cubicBezTo>
                  <a:lnTo>
                    <a:pt x="96" y="297"/>
                  </a:lnTo>
                  <a:lnTo>
                    <a:pt x="96" y="298"/>
                  </a:lnTo>
                  <a:cubicBezTo>
                    <a:pt x="98" y="297"/>
                    <a:pt x="99" y="296"/>
                    <a:pt x="99" y="294"/>
                  </a:cubicBezTo>
                  <a:cubicBezTo>
                    <a:pt x="102" y="292"/>
                    <a:pt x="103" y="292"/>
                    <a:pt x="105" y="290"/>
                  </a:cubicBezTo>
                  <a:cubicBezTo>
                    <a:pt x="110" y="293"/>
                    <a:pt x="114" y="285"/>
                    <a:pt x="118" y="282"/>
                  </a:cubicBezTo>
                  <a:cubicBezTo>
                    <a:pt x="112" y="277"/>
                    <a:pt x="118" y="273"/>
                    <a:pt x="109" y="273"/>
                  </a:cubicBezTo>
                  <a:cubicBezTo>
                    <a:pt x="110" y="273"/>
                    <a:pt x="109" y="274"/>
                    <a:pt x="107" y="277"/>
                  </a:cubicBezTo>
                  <a:lnTo>
                    <a:pt x="107" y="278"/>
                  </a:lnTo>
                  <a:lnTo>
                    <a:pt x="106" y="278"/>
                  </a:lnTo>
                  <a:lnTo>
                    <a:pt x="99" y="286"/>
                  </a:lnTo>
                  <a:cubicBezTo>
                    <a:pt x="99" y="281"/>
                    <a:pt x="99" y="276"/>
                    <a:pt x="105" y="275"/>
                  </a:cubicBezTo>
                  <a:cubicBezTo>
                    <a:pt x="104" y="270"/>
                    <a:pt x="102" y="265"/>
                    <a:pt x="102" y="262"/>
                  </a:cubicBezTo>
                  <a:cubicBezTo>
                    <a:pt x="113" y="265"/>
                    <a:pt x="126" y="261"/>
                    <a:pt x="132" y="265"/>
                  </a:cubicBezTo>
                  <a:cubicBezTo>
                    <a:pt x="139" y="253"/>
                    <a:pt x="155" y="242"/>
                    <a:pt x="153" y="225"/>
                  </a:cubicBezTo>
                  <a:cubicBezTo>
                    <a:pt x="155" y="221"/>
                    <a:pt x="159" y="225"/>
                    <a:pt x="162" y="226"/>
                  </a:cubicBezTo>
                  <a:cubicBezTo>
                    <a:pt x="161" y="229"/>
                    <a:pt x="159" y="230"/>
                    <a:pt x="159" y="233"/>
                  </a:cubicBezTo>
                  <a:cubicBezTo>
                    <a:pt x="163" y="225"/>
                    <a:pt x="177" y="217"/>
                    <a:pt x="173" y="208"/>
                  </a:cubicBezTo>
                  <a:cubicBezTo>
                    <a:pt x="184" y="205"/>
                    <a:pt x="173" y="219"/>
                    <a:pt x="184" y="209"/>
                  </a:cubicBezTo>
                  <a:lnTo>
                    <a:pt x="184" y="212"/>
                  </a:lnTo>
                  <a:cubicBezTo>
                    <a:pt x="215" y="209"/>
                    <a:pt x="207" y="166"/>
                    <a:pt x="244" y="165"/>
                  </a:cubicBezTo>
                  <a:cubicBezTo>
                    <a:pt x="241" y="165"/>
                    <a:pt x="240" y="165"/>
                    <a:pt x="239" y="164"/>
                  </a:cubicBezTo>
                  <a:cubicBezTo>
                    <a:pt x="273" y="152"/>
                    <a:pt x="296" y="118"/>
                    <a:pt x="333" y="112"/>
                  </a:cubicBezTo>
                  <a:cubicBezTo>
                    <a:pt x="343" y="109"/>
                    <a:pt x="341" y="103"/>
                    <a:pt x="344" y="96"/>
                  </a:cubicBezTo>
                  <a:lnTo>
                    <a:pt x="350" y="102"/>
                  </a:lnTo>
                  <a:lnTo>
                    <a:pt x="354" y="89"/>
                  </a:lnTo>
                  <a:cubicBezTo>
                    <a:pt x="364" y="75"/>
                    <a:pt x="386" y="93"/>
                    <a:pt x="396" y="73"/>
                  </a:cubicBezTo>
                  <a:lnTo>
                    <a:pt x="391" y="69"/>
                  </a:lnTo>
                  <a:cubicBezTo>
                    <a:pt x="397" y="67"/>
                    <a:pt x="408" y="56"/>
                    <a:pt x="410" y="62"/>
                  </a:cubicBezTo>
                  <a:cubicBezTo>
                    <a:pt x="410" y="61"/>
                    <a:pt x="409" y="56"/>
                    <a:pt x="413" y="57"/>
                  </a:cubicBezTo>
                  <a:lnTo>
                    <a:pt x="415" y="60"/>
                  </a:lnTo>
                  <a:lnTo>
                    <a:pt x="426" y="46"/>
                  </a:lnTo>
                  <a:cubicBezTo>
                    <a:pt x="439" y="42"/>
                    <a:pt x="432" y="62"/>
                    <a:pt x="449" y="53"/>
                  </a:cubicBezTo>
                  <a:cubicBezTo>
                    <a:pt x="454" y="48"/>
                    <a:pt x="461" y="33"/>
                    <a:pt x="457" y="32"/>
                  </a:cubicBezTo>
                  <a:cubicBezTo>
                    <a:pt x="454" y="33"/>
                    <a:pt x="449" y="33"/>
                    <a:pt x="447" y="29"/>
                  </a:cubicBezTo>
                  <a:lnTo>
                    <a:pt x="452" y="24"/>
                  </a:lnTo>
                  <a:cubicBezTo>
                    <a:pt x="447" y="13"/>
                    <a:pt x="445" y="0"/>
                    <a:pt x="427" y="0"/>
                  </a:cubicBezTo>
                  <a:lnTo>
                    <a:pt x="421" y="12"/>
                  </a:lnTo>
                  <a:lnTo>
                    <a:pt x="415" y="8"/>
                  </a:lnTo>
                  <a:lnTo>
                    <a:pt x="423" y="3"/>
                  </a:lnTo>
                  <a:cubicBezTo>
                    <a:pt x="416" y="1"/>
                    <a:pt x="415" y="7"/>
                    <a:pt x="414" y="12"/>
                  </a:cubicBezTo>
                  <a:cubicBezTo>
                    <a:pt x="411" y="9"/>
                    <a:pt x="409" y="8"/>
                    <a:pt x="406" y="8"/>
                  </a:cubicBezTo>
                  <a:lnTo>
                    <a:pt x="403" y="24"/>
                  </a:lnTo>
                  <a:cubicBezTo>
                    <a:pt x="399" y="20"/>
                    <a:pt x="402" y="13"/>
                    <a:pt x="395" y="14"/>
                  </a:cubicBezTo>
                  <a:cubicBezTo>
                    <a:pt x="393" y="21"/>
                    <a:pt x="404" y="21"/>
                    <a:pt x="399" y="29"/>
                  </a:cubicBezTo>
                  <a:cubicBezTo>
                    <a:pt x="391" y="26"/>
                    <a:pt x="391" y="22"/>
                    <a:pt x="388" y="29"/>
                  </a:cubicBezTo>
                  <a:cubicBezTo>
                    <a:pt x="385" y="26"/>
                    <a:pt x="385" y="24"/>
                    <a:pt x="387" y="22"/>
                  </a:cubicBezTo>
                  <a:cubicBezTo>
                    <a:pt x="384" y="28"/>
                    <a:pt x="375" y="30"/>
                    <a:pt x="376" y="37"/>
                  </a:cubicBezTo>
                  <a:cubicBezTo>
                    <a:pt x="368" y="34"/>
                    <a:pt x="361" y="48"/>
                    <a:pt x="355" y="37"/>
                  </a:cubicBezTo>
                  <a:cubicBezTo>
                    <a:pt x="355" y="41"/>
                    <a:pt x="352" y="50"/>
                    <a:pt x="347" y="53"/>
                  </a:cubicBezTo>
                  <a:cubicBezTo>
                    <a:pt x="348" y="36"/>
                    <a:pt x="331" y="62"/>
                    <a:pt x="325" y="48"/>
                  </a:cubicBezTo>
                  <a:cubicBezTo>
                    <a:pt x="326" y="62"/>
                    <a:pt x="307" y="65"/>
                    <a:pt x="300" y="77"/>
                  </a:cubicBezTo>
                  <a:lnTo>
                    <a:pt x="301" y="74"/>
                  </a:lnTo>
                  <a:cubicBezTo>
                    <a:pt x="295" y="76"/>
                    <a:pt x="291" y="74"/>
                    <a:pt x="287" y="74"/>
                  </a:cubicBezTo>
                  <a:cubicBezTo>
                    <a:pt x="291" y="84"/>
                    <a:pt x="283" y="91"/>
                    <a:pt x="282" y="100"/>
                  </a:cubicBezTo>
                  <a:cubicBezTo>
                    <a:pt x="269" y="95"/>
                    <a:pt x="280" y="87"/>
                    <a:pt x="273" y="80"/>
                  </a:cubicBezTo>
                  <a:cubicBezTo>
                    <a:pt x="277" y="87"/>
                    <a:pt x="265" y="94"/>
                    <a:pt x="271" y="99"/>
                  </a:cubicBezTo>
                  <a:cubicBezTo>
                    <a:pt x="262" y="97"/>
                    <a:pt x="264" y="99"/>
                    <a:pt x="257" y="94"/>
                  </a:cubicBezTo>
                  <a:cubicBezTo>
                    <a:pt x="263" y="105"/>
                    <a:pt x="253" y="99"/>
                    <a:pt x="253" y="108"/>
                  </a:cubicBezTo>
                  <a:cubicBezTo>
                    <a:pt x="242" y="108"/>
                    <a:pt x="244" y="99"/>
                    <a:pt x="238" y="108"/>
                  </a:cubicBezTo>
                  <a:cubicBezTo>
                    <a:pt x="232" y="107"/>
                    <a:pt x="237" y="99"/>
                    <a:pt x="237" y="99"/>
                  </a:cubicBezTo>
                </a:path>
              </a:pathLst>
            </a:cu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">
              <a:extLst>
                <a:ext uri="{FF2B5EF4-FFF2-40B4-BE49-F238E27FC236}">
                  <a16:creationId xmlns:a16="http://schemas.microsoft.com/office/drawing/2014/main" id="{C4A7E817-DC9D-F544-BDBE-A655FC13827B}"/>
                </a:ext>
              </a:extLst>
            </p:cNvPr>
            <p:cNvSpPr/>
            <p:nvPr/>
          </p:nvSpPr>
          <p:spPr>
            <a:xfrm>
              <a:off x="4965933" y="4646818"/>
              <a:ext cx="7275283" cy="692009"/>
            </a:xfrm>
            <a:prstGeom prst="rect">
              <a:avLst/>
            </a:prstGeom>
            <a:solidFill>
              <a:srgbClr val="C13018">
                <a:lumMod val="60000"/>
                <a:lumOff val="40000"/>
              </a:srgbClr>
            </a:solidFill>
            <a:ln w="12700">
              <a:miter lim="400000"/>
            </a:ln>
          </p:spPr>
          <p:txBody>
            <a:bodyPr lIns="182880" tIns="38100" rIns="18288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Communiquer</a:t>
              </a:r>
            </a:p>
          </p:txBody>
        </p:sp>
        <p:sp>
          <p:nvSpPr>
            <p:cNvPr id="5" name="Rectangle">
              <a:extLst>
                <a:ext uri="{FF2B5EF4-FFF2-40B4-BE49-F238E27FC236}">
                  <a16:creationId xmlns:a16="http://schemas.microsoft.com/office/drawing/2014/main" id="{9640A724-26BE-1F4B-9889-F04A5F57CDE9}"/>
                </a:ext>
              </a:extLst>
            </p:cNvPr>
            <p:cNvSpPr/>
            <p:nvPr/>
          </p:nvSpPr>
          <p:spPr>
            <a:xfrm>
              <a:off x="4965935" y="3921647"/>
              <a:ext cx="7275281" cy="725170"/>
            </a:xfrm>
            <a:prstGeom prst="rect">
              <a:avLst/>
            </a:prstGeom>
            <a:solidFill>
              <a:srgbClr val="A2B969">
                <a:lumMod val="60000"/>
                <a:lumOff val="40000"/>
              </a:srgbClr>
            </a:solidFill>
            <a:ln w="12700">
              <a:miter lim="400000"/>
            </a:ln>
          </p:spPr>
          <p:txBody>
            <a:bodyPr lIns="182880" tIns="38100" rIns="18288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Suivre les protocoles en vigueur</a:t>
              </a:r>
            </a:p>
          </p:txBody>
        </p:sp>
        <p:sp>
          <p:nvSpPr>
            <p:cNvPr id="6" name="Rectangle">
              <a:extLst>
                <a:ext uri="{FF2B5EF4-FFF2-40B4-BE49-F238E27FC236}">
                  <a16:creationId xmlns:a16="http://schemas.microsoft.com/office/drawing/2014/main" id="{334E8B19-8024-0645-8199-94547043F97F}"/>
                </a:ext>
              </a:extLst>
            </p:cNvPr>
            <p:cNvSpPr/>
            <p:nvPr/>
          </p:nvSpPr>
          <p:spPr>
            <a:xfrm>
              <a:off x="4965936" y="3291049"/>
              <a:ext cx="7275278" cy="636386"/>
            </a:xfrm>
            <a:prstGeom prst="rect">
              <a:avLst/>
            </a:prstGeom>
            <a:solidFill>
              <a:srgbClr val="F7931F">
                <a:lumMod val="60000"/>
                <a:lumOff val="40000"/>
              </a:srgbClr>
            </a:solidFill>
            <a:ln w="12700">
              <a:miter lim="400000"/>
            </a:ln>
          </p:spPr>
          <p:txBody>
            <a:bodyPr lIns="182880" tIns="38100" rIns="18288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Coordonner avec les équipes sanitaires</a:t>
              </a:r>
            </a:p>
          </p:txBody>
        </p:sp>
        <p:sp>
          <p:nvSpPr>
            <p:cNvPr id="7" name="Rectangle">
              <a:extLst>
                <a:ext uri="{FF2B5EF4-FFF2-40B4-BE49-F238E27FC236}">
                  <a16:creationId xmlns:a16="http://schemas.microsoft.com/office/drawing/2014/main" id="{FA7A1C80-62B7-2449-8362-9B8AC83C8501}"/>
                </a:ext>
              </a:extLst>
            </p:cNvPr>
            <p:cNvSpPr/>
            <p:nvPr/>
          </p:nvSpPr>
          <p:spPr>
            <a:xfrm>
              <a:off x="4965935" y="2477998"/>
              <a:ext cx="7275278" cy="80313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182880" tIns="38100" rIns="18288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kern="0" noProof="1">
                  <a:solidFill>
                    <a:schemeClr val="bg1"/>
                  </a:solidFill>
                </a:rPr>
                <a:t>Agir avec calme</a:t>
              </a:r>
              <a:endParaRPr lang="en-US" sz="2400" kern="0" noProof="1">
                <a:solidFill>
                  <a:schemeClr val="bg1"/>
                </a:solidFill>
              </a:endParaRPr>
            </a:p>
          </p:txBody>
        </p:sp>
        <p:sp>
          <p:nvSpPr>
            <p:cNvPr id="8" name="Rectangle">
              <a:extLst>
                <a:ext uri="{FF2B5EF4-FFF2-40B4-BE49-F238E27FC236}">
                  <a16:creationId xmlns:a16="http://schemas.microsoft.com/office/drawing/2014/main" id="{58035C78-BE02-6544-803E-CA095BBD2852}"/>
                </a:ext>
              </a:extLst>
            </p:cNvPr>
            <p:cNvSpPr/>
            <p:nvPr/>
          </p:nvSpPr>
          <p:spPr>
            <a:xfrm>
              <a:off x="4965935" y="1616638"/>
              <a:ext cx="7275278" cy="842334"/>
            </a:xfrm>
            <a:prstGeom prst="rect">
              <a:avLst/>
            </a:prstGeom>
            <a:solidFill>
              <a:srgbClr val="4CC1EF">
                <a:lumMod val="60000"/>
                <a:lumOff val="40000"/>
              </a:srgbClr>
            </a:solidFill>
            <a:ln w="12700">
              <a:miter lim="400000"/>
            </a:ln>
          </p:spPr>
          <p:txBody>
            <a:bodyPr lIns="182880" tIns="38100" rIns="18288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Confirmer l’information</a:t>
              </a:r>
              <a:endParaRPr lang="en-US" sz="2400" kern="0" noProof="1">
                <a:solidFill>
                  <a:schemeClr val="bg1"/>
                </a:solidFill>
              </a:endParaRPr>
            </a:p>
          </p:txBody>
        </p:sp>
        <p:sp>
          <p:nvSpPr>
            <p:cNvPr id="9" name="Rectangle">
              <a:extLst>
                <a:ext uri="{FF2B5EF4-FFF2-40B4-BE49-F238E27FC236}">
                  <a16:creationId xmlns:a16="http://schemas.microsoft.com/office/drawing/2014/main" id="{F04443F6-1CC4-664B-91DA-62B68CC1DF88}"/>
                </a:ext>
              </a:extLst>
            </p:cNvPr>
            <p:cNvSpPr/>
            <p:nvPr/>
          </p:nvSpPr>
          <p:spPr>
            <a:xfrm>
              <a:off x="4705569" y="4613656"/>
              <a:ext cx="198442" cy="725170"/>
            </a:xfrm>
            <a:prstGeom prst="rect">
              <a:avLst/>
            </a:prstGeom>
            <a:solidFill>
              <a:srgbClr val="C13018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lang="en-US" sz="3600" b="1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10" name="Rectangle">
              <a:extLst>
                <a:ext uri="{FF2B5EF4-FFF2-40B4-BE49-F238E27FC236}">
                  <a16:creationId xmlns:a16="http://schemas.microsoft.com/office/drawing/2014/main" id="{E95B141F-B8CD-F44B-8E13-DE8CB9D2FB02}"/>
                </a:ext>
              </a:extLst>
            </p:cNvPr>
            <p:cNvSpPr/>
            <p:nvPr/>
          </p:nvSpPr>
          <p:spPr>
            <a:xfrm>
              <a:off x="4705569" y="3888486"/>
              <a:ext cx="198442" cy="725170"/>
            </a:xfrm>
            <a:prstGeom prst="rect">
              <a:avLst/>
            </a:prstGeom>
            <a:solidFill>
              <a:srgbClr val="A2B969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lang="en-US" sz="3600" b="1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11" name="Rectangle">
              <a:extLst>
                <a:ext uri="{FF2B5EF4-FFF2-40B4-BE49-F238E27FC236}">
                  <a16:creationId xmlns:a16="http://schemas.microsoft.com/office/drawing/2014/main" id="{0054ED5E-63DF-F845-8275-A23DA5547575}"/>
                </a:ext>
              </a:extLst>
            </p:cNvPr>
            <p:cNvSpPr/>
            <p:nvPr/>
          </p:nvSpPr>
          <p:spPr>
            <a:xfrm>
              <a:off x="4705569" y="3163316"/>
              <a:ext cx="198442" cy="725170"/>
            </a:xfrm>
            <a:prstGeom prst="rect">
              <a:avLst/>
            </a:prstGeom>
            <a:solidFill>
              <a:srgbClr val="F7931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lang="en-US" sz="3600" b="1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12" name="Rectangle">
              <a:extLst>
                <a:ext uri="{FF2B5EF4-FFF2-40B4-BE49-F238E27FC236}">
                  <a16:creationId xmlns:a16="http://schemas.microsoft.com/office/drawing/2014/main" id="{3F15D127-A4CA-6C48-A841-99C98FC1B136}"/>
                </a:ext>
              </a:extLst>
            </p:cNvPr>
            <p:cNvSpPr/>
            <p:nvPr/>
          </p:nvSpPr>
          <p:spPr>
            <a:xfrm>
              <a:off x="4705569" y="2438146"/>
              <a:ext cx="198442" cy="823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lang="en-US" sz="3600" b="1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13" name="Rectangle">
              <a:extLst>
                <a:ext uri="{FF2B5EF4-FFF2-40B4-BE49-F238E27FC236}">
                  <a16:creationId xmlns:a16="http://schemas.microsoft.com/office/drawing/2014/main" id="{C938228C-C95A-1448-8235-B5EA0229BAB8}"/>
                </a:ext>
              </a:extLst>
            </p:cNvPr>
            <p:cNvSpPr/>
            <p:nvPr/>
          </p:nvSpPr>
          <p:spPr>
            <a:xfrm>
              <a:off x="4705569" y="1582416"/>
              <a:ext cx="198442" cy="855730"/>
            </a:xfrm>
            <a:prstGeom prst="rect">
              <a:avLst/>
            </a:prstGeom>
            <a:solidFill>
              <a:srgbClr val="4CC1E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lang="en-US" sz="3600" b="1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grpSp>
          <p:nvGrpSpPr>
            <p:cNvPr id="14" name="Group 84">
              <a:extLst>
                <a:ext uri="{FF2B5EF4-FFF2-40B4-BE49-F238E27FC236}">
                  <a16:creationId xmlns:a16="http://schemas.microsoft.com/office/drawing/2014/main" id="{61170944-F4FA-DC47-BCAB-0EBF3EBEA83D}"/>
                </a:ext>
              </a:extLst>
            </p:cNvPr>
            <p:cNvGrpSpPr/>
            <p:nvPr/>
          </p:nvGrpSpPr>
          <p:grpSpPr>
            <a:xfrm>
              <a:off x="2873086" y="992886"/>
              <a:ext cx="1762735" cy="738378"/>
              <a:chOff x="5431153" y="985325"/>
              <a:chExt cx="1316736" cy="738378"/>
            </a:xfrm>
          </p:grpSpPr>
          <p:sp>
            <p:nvSpPr>
              <p:cNvPr id="27" name="Freeform: Shape 85">
                <a:extLst>
                  <a:ext uri="{FF2B5EF4-FFF2-40B4-BE49-F238E27FC236}">
                    <a16:creationId xmlns:a16="http://schemas.microsoft.com/office/drawing/2014/main" id="{D84FD57A-CB70-3347-810C-E9388DBFF235}"/>
                  </a:ext>
                </a:extLst>
              </p:cNvPr>
              <p:cNvSpPr/>
              <p:nvPr/>
            </p:nvSpPr>
            <p:spPr>
              <a:xfrm>
                <a:off x="5431153" y="985325"/>
                <a:ext cx="1316736" cy="356871"/>
              </a:xfrm>
              <a:custGeom>
                <a:avLst/>
                <a:gdLst>
                  <a:gd name="connsiteX0" fmla="*/ 353576 w 1312397"/>
                  <a:gd name="connsiteY0" fmla="*/ 0 h 356871"/>
                  <a:gd name="connsiteX1" fmla="*/ 578807 w 1312397"/>
                  <a:gd name="connsiteY1" fmla="*/ 0 h 356871"/>
                  <a:gd name="connsiteX2" fmla="*/ 580072 w 1312397"/>
                  <a:gd name="connsiteY2" fmla="*/ 0 h 356871"/>
                  <a:gd name="connsiteX3" fmla="*/ 960079 w 1312397"/>
                  <a:gd name="connsiteY3" fmla="*/ 0 h 356871"/>
                  <a:gd name="connsiteX4" fmla="*/ 1209233 w 1312397"/>
                  <a:gd name="connsiteY4" fmla="*/ 104137 h 356871"/>
                  <a:gd name="connsiteX5" fmla="*/ 1312397 w 1312397"/>
                  <a:gd name="connsiteY5" fmla="*/ 356871 h 356871"/>
                  <a:gd name="connsiteX6" fmla="*/ 341007 w 1312397"/>
                  <a:gd name="connsiteY6" fmla="*/ 356871 h 356871"/>
                  <a:gd name="connsiteX7" fmla="*/ 339740 w 1312397"/>
                  <a:gd name="connsiteY7" fmla="*/ 356871 h 356871"/>
                  <a:gd name="connsiteX8" fmla="*/ 0 w 1312397"/>
                  <a:gd name="connsiteY8" fmla="*/ 356871 h 356871"/>
                  <a:gd name="connsiteX9" fmla="*/ 353576 w 1312397"/>
                  <a:gd name="connsiteY9" fmla="*/ 0 h 356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397" h="356871">
                    <a:moveTo>
                      <a:pt x="353576" y="0"/>
                    </a:moveTo>
                    <a:lnTo>
                      <a:pt x="578807" y="0"/>
                    </a:lnTo>
                    <a:lnTo>
                      <a:pt x="580072" y="0"/>
                    </a:lnTo>
                    <a:lnTo>
                      <a:pt x="960079" y="0"/>
                    </a:lnTo>
                    <a:cubicBezTo>
                      <a:pt x="1058201" y="0"/>
                      <a:pt x="1146325" y="39371"/>
                      <a:pt x="1209233" y="104137"/>
                    </a:cubicBezTo>
                    <a:cubicBezTo>
                      <a:pt x="1272140" y="170175"/>
                      <a:pt x="1312397" y="259079"/>
                      <a:pt x="1312397" y="356871"/>
                    </a:cubicBezTo>
                    <a:lnTo>
                      <a:pt x="341007" y="356871"/>
                    </a:lnTo>
                    <a:lnTo>
                      <a:pt x="339740" y="356871"/>
                    </a:lnTo>
                    <a:lnTo>
                      <a:pt x="0" y="356871"/>
                    </a:lnTo>
                    <a:cubicBezTo>
                      <a:pt x="0" y="158758"/>
                      <a:pt x="158553" y="0"/>
                      <a:pt x="353576" y="0"/>
                    </a:cubicBezTo>
                    <a:close/>
                  </a:path>
                </a:pathLst>
              </a:custGeom>
              <a:gradFill flip="none" rotWithShape="1">
                <a:gsLst>
                  <a:gs pos="14000">
                    <a:srgbClr val="D86AA6"/>
                  </a:gs>
                  <a:gs pos="66340">
                    <a:srgbClr val="F59EC6"/>
                  </a:gs>
                  <a:gs pos="33000">
                    <a:srgbClr val="DF84B5"/>
                  </a:gs>
                  <a:gs pos="100000">
                    <a:srgbClr val="F59EC6"/>
                  </a:gs>
                </a:gsLst>
                <a:lin ang="10800000" scaled="1"/>
                <a:tileRect/>
              </a:gradFill>
              <a:ln w="12700">
                <a:miter lim="400000"/>
              </a:ln>
            </p:spPr>
            <p:txBody>
              <a:bodyPr wrap="square" lIns="38100" tIns="38100" rIns="38100" bIns="3810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28" name="Rectangle">
                <a:extLst>
                  <a:ext uri="{FF2B5EF4-FFF2-40B4-BE49-F238E27FC236}">
                    <a16:creationId xmlns:a16="http://schemas.microsoft.com/office/drawing/2014/main" id="{8888D81B-223B-754C-A2A9-6E7E930E1405}"/>
                  </a:ext>
                </a:extLst>
              </p:cNvPr>
              <p:cNvSpPr/>
              <p:nvPr/>
            </p:nvSpPr>
            <p:spPr>
              <a:xfrm>
                <a:off x="5431153" y="1369629"/>
                <a:ext cx="1316736" cy="205226"/>
              </a:xfrm>
              <a:prstGeom prst="rect">
                <a:avLst/>
              </a:prstGeom>
              <a:gradFill flip="none" rotWithShape="1">
                <a:gsLst>
                  <a:gs pos="0">
                    <a:sysClr val="windowText" lastClr="000000">
                      <a:lumMod val="65000"/>
                      <a:lumOff val="35000"/>
                    </a:sysClr>
                  </a:gs>
                  <a:gs pos="66340">
                    <a:sysClr val="windowText" lastClr="000000">
                      <a:lumMod val="50000"/>
                      <a:lumOff val="50000"/>
                    </a:sysClr>
                  </a:gs>
                  <a:gs pos="33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rgbClr val="D3D3D3">
                      <a:lumMod val="75000"/>
                    </a:srgbClr>
                  </a:gs>
                </a:gsLst>
                <a:lin ang="10800000" scaled="1"/>
                <a:tileRect/>
              </a:gradFill>
              <a:ln w="12700">
                <a:miter lim="400000"/>
              </a:ln>
            </p:spPr>
            <p:txBody>
              <a:bodyPr wrap="square" lIns="38100" tIns="38100" rIns="38100" bIns="3810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29" name="Figure">
                <a:extLst>
                  <a:ext uri="{FF2B5EF4-FFF2-40B4-BE49-F238E27FC236}">
                    <a16:creationId xmlns:a16="http://schemas.microsoft.com/office/drawing/2014/main" id="{C8A07328-7EDA-CE46-A3D1-2D47FBC6E63A}"/>
                  </a:ext>
                </a:extLst>
              </p:cNvPr>
              <p:cNvSpPr/>
              <p:nvPr/>
            </p:nvSpPr>
            <p:spPr>
              <a:xfrm>
                <a:off x="5431153" y="1340925"/>
                <a:ext cx="1316736" cy="36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5602" y="0"/>
                    </a:ln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30" name="Rectangle">
                <a:extLst>
                  <a:ext uri="{FF2B5EF4-FFF2-40B4-BE49-F238E27FC236}">
                    <a16:creationId xmlns:a16="http://schemas.microsoft.com/office/drawing/2014/main" id="{03D62CD4-1892-4F48-8352-449F86C5FFE2}"/>
                  </a:ext>
                </a:extLst>
              </p:cNvPr>
              <p:cNvSpPr/>
              <p:nvPr/>
            </p:nvSpPr>
            <p:spPr>
              <a:xfrm>
                <a:off x="5431153" y="1687127"/>
                <a:ext cx="1316736" cy="36576"/>
              </a:xfrm>
              <a:prstGeom prst="rect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</a:endParaRP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7E8F246-02A0-5A45-BCCB-CCDE08C5357C}"/>
                </a:ext>
              </a:extLst>
            </p:cNvPr>
            <p:cNvSpPr/>
            <p:nvPr/>
          </p:nvSpPr>
          <p:spPr>
            <a:xfrm>
              <a:off x="2873086" y="4634482"/>
              <a:ext cx="1762735" cy="725170"/>
            </a:xfrm>
            <a:prstGeom prst="rect">
              <a:avLst/>
            </a:prstGeom>
            <a:gradFill flip="none" rotWithShape="1">
              <a:gsLst>
                <a:gs pos="0">
                  <a:srgbClr val="C13018">
                    <a:lumMod val="75000"/>
                  </a:srgbClr>
                </a:gs>
                <a:gs pos="66340">
                  <a:srgbClr val="C13018"/>
                </a:gs>
                <a:gs pos="33000">
                  <a:srgbClr val="C13018"/>
                </a:gs>
                <a:gs pos="100000">
                  <a:srgbClr val="C13018">
                    <a:lumMod val="60000"/>
                    <a:lumOff val="40000"/>
                  </a:srgbClr>
                </a:gs>
              </a:gsLst>
              <a:lin ang="10800000" scaled="1"/>
              <a:tileRect/>
            </a:gra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EDDD100-343C-064D-867B-3996990A8C45}"/>
                </a:ext>
              </a:extLst>
            </p:cNvPr>
            <p:cNvSpPr/>
            <p:nvPr/>
          </p:nvSpPr>
          <p:spPr>
            <a:xfrm>
              <a:off x="2873086" y="3909312"/>
              <a:ext cx="1762735" cy="725170"/>
            </a:xfrm>
            <a:prstGeom prst="rect">
              <a:avLst/>
            </a:prstGeom>
            <a:gradFill flip="none" rotWithShape="1">
              <a:gsLst>
                <a:gs pos="0">
                  <a:srgbClr val="A2B969">
                    <a:lumMod val="75000"/>
                  </a:srgbClr>
                </a:gs>
                <a:gs pos="66340">
                  <a:srgbClr val="A2B969"/>
                </a:gs>
                <a:gs pos="33000">
                  <a:srgbClr val="A2B969"/>
                </a:gs>
                <a:gs pos="100000">
                  <a:srgbClr val="A2B969">
                    <a:lumMod val="60000"/>
                    <a:lumOff val="40000"/>
                  </a:srgbClr>
                </a:gs>
              </a:gsLst>
              <a:lin ang="10800000" scaled="1"/>
              <a:tileRect/>
            </a:gra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39DA449-90AA-3146-97F1-C32227F79EEA}"/>
                </a:ext>
              </a:extLst>
            </p:cNvPr>
            <p:cNvSpPr/>
            <p:nvPr/>
          </p:nvSpPr>
          <p:spPr>
            <a:xfrm>
              <a:off x="2873086" y="3196477"/>
              <a:ext cx="1762735" cy="725170"/>
            </a:xfrm>
            <a:prstGeom prst="rect">
              <a:avLst/>
            </a:prstGeom>
            <a:gradFill flip="none" rotWithShape="1">
              <a:gsLst>
                <a:gs pos="0">
                  <a:srgbClr val="F7931F">
                    <a:lumMod val="75000"/>
                  </a:srgbClr>
                </a:gs>
                <a:gs pos="66340">
                  <a:srgbClr val="F7931F"/>
                </a:gs>
                <a:gs pos="33000">
                  <a:srgbClr val="F7931F"/>
                </a:gs>
                <a:gs pos="100000">
                  <a:srgbClr val="F7931F">
                    <a:lumMod val="60000"/>
                    <a:lumOff val="40000"/>
                  </a:srgbClr>
                </a:gs>
              </a:gsLst>
              <a:lin ang="10800000" scaled="1"/>
              <a:tileRect/>
            </a:gra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07D5674-1566-8F46-8988-2EF6841BC4A6}"/>
                </a:ext>
              </a:extLst>
            </p:cNvPr>
            <p:cNvSpPr/>
            <p:nvPr/>
          </p:nvSpPr>
          <p:spPr>
            <a:xfrm>
              <a:off x="2873086" y="2458972"/>
              <a:ext cx="1762735" cy="80313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EEAF63B-925D-5C41-AB71-3EC3A8E1EA1F}"/>
                </a:ext>
              </a:extLst>
            </p:cNvPr>
            <p:cNvSpPr/>
            <p:nvPr/>
          </p:nvSpPr>
          <p:spPr>
            <a:xfrm>
              <a:off x="2880907" y="1575086"/>
              <a:ext cx="1762735" cy="883887"/>
            </a:xfrm>
            <a:prstGeom prst="rect">
              <a:avLst/>
            </a:prstGeom>
            <a:gradFill flip="none" rotWithShape="1">
              <a:gsLst>
                <a:gs pos="0">
                  <a:srgbClr val="4CC1EF">
                    <a:lumMod val="67000"/>
                  </a:srgbClr>
                </a:gs>
                <a:gs pos="66340">
                  <a:srgbClr val="4CC1EF"/>
                </a:gs>
                <a:gs pos="33000">
                  <a:srgbClr val="4CC1EF"/>
                </a:gs>
                <a:gs pos="100000">
                  <a:srgbClr val="4CC1EF">
                    <a:lumMod val="60000"/>
                    <a:lumOff val="40000"/>
                  </a:srgbClr>
                </a:gs>
              </a:gsLst>
              <a:lin ang="10800000" scaled="1"/>
              <a:tileRect/>
            </a:gra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20" name="Freeform: Shape 94">
              <a:extLst>
                <a:ext uri="{FF2B5EF4-FFF2-40B4-BE49-F238E27FC236}">
                  <a16:creationId xmlns:a16="http://schemas.microsoft.com/office/drawing/2014/main" id="{83C548F7-4AC9-EC4F-B6AF-C9E2AD257D45}"/>
                </a:ext>
              </a:extLst>
            </p:cNvPr>
            <p:cNvSpPr/>
            <p:nvPr/>
          </p:nvSpPr>
          <p:spPr>
            <a:xfrm flipV="1">
              <a:off x="3294718" y="5712229"/>
              <a:ext cx="921515" cy="384073"/>
            </a:xfrm>
            <a:custGeom>
              <a:avLst/>
              <a:gdLst>
                <a:gd name="connsiteX0" fmla="*/ 0 w 688358"/>
                <a:gd name="connsiteY0" fmla="*/ 384073 h 384073"/>
                <a:gd name="connsiteX1" fmla="*/ 179245 w 688358"/>
                <a:gd name="connsiteY1" fmla="*/ 384073 h 384073"/>
                <a:gd name="connsiteX2" fmla="*/ 509112 w 688358"/>
                <a:gd name="connsiteY2" fmla="*/ 384073 h 384073"/>
                <a:gd name="connsiteX3" fmla="*/ 688358 w 688358"/>
                <a:gd name="connsiteY3" fmla="*/ 384073 h 384073"/>
                <a:gd name="connsiteX4" fmla="*/ 688317 w 688358"/>
                <a:gd name="connsiteY4" fmla="*/ 384027 h 384073"/>
                <a:gd name="connsiteX5" fmla="*/ 346838 w 688358"/>
                <a:gd name="connsiteY5" fmla="*/ 2968 h 384073"/>
                <a:gd name="connsiteX6" fmla="*/ 344179 w 688358"/>
                <a:gd name="connsiteY6" fmla="*/ 0 h 384073"/>
                <a:gd name="connsiteX7" fmla="*/ 341516 w 688358"/>
                <a:gd name="connsiteY7" fmla="*/ 2972 h 38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8358" h="384073">
                  <a:moveTo>
                    <a:pt x="0" y="384073"/>
                  </a:moveTo>
                  <a:lnTo>
                    <a:pt x="179245" y="384073"/>
                  </a:lnTo>
                  <a:lnTo>
                    <a:pt x="509112" y="384073"/>
                  </a:lnTo>
                  <a:lnTo>
                    <a:pt x="688358" y="384073"/>
                  </a:lnTo>
                  <a:lnTo>
                    <a:pt x="688317" y="384027"/>
                  </a:lnTo>
                  <a:lnTo>
                    <a:pt x="346838" y="2968"/>
                  </a:lnTo>
                  <a:lnTo>
                    <a:pt x="344179" y="0"/>
                  </a:lnTo>
                  <a:lnTo>
                    <a:pt x="341516" y="2972"/>
                  </a:lnTo>
                  <a:close/>
                </a:path>
              </a:pathLst>
            </a:custGeom>
            <a:solidFill>
              <a:sysClr val="windowText" lastClr="000000">
                <a:lumMod val="85000"/>
                <a:lumOff val="1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95">
              <a:extLst>
                <a:ext uri="{FF2B5EF4-FFF2-40B4-BE49-F238E27FC236}">
                  <a16:creationId xmlns:a16="http://schemas.microsoft.com/office/drawing/2014/main" id="{146C3EA9-B378-994F-8945-D9EEEA7D2619}"/>
                </a:ext>
              </a:extLst>
            </p:cNvPr>
            <p:cNvSpPr/>
            <p:nvPr/>
          </p:nvSpPr>
          <p:spPr>
            <a:xfrm flipV="1">
              <a:off x="2875331" y="5359651"/>
              <a:ext cx="1760292" cy="352577"/>
            </a:xfrm>
            <a:custGeom>
              <a:avLst/>
              <a:gdLst>
                <a:gd name="connsiteX0" fmla="*/ 1001567 w 1314911"/>
                <a:gd name="connsiteY0" fmla="*/ 35083 h 387736"/>
                <a:gd name="connsiteX1" fmla="*/ 970395 w 1314911"/>
                <a:gd name="connsiteY1" fmla="*/ 0 h 387736"/>
                <a:gd name="connsiteX2" fmla="*/ 970128 w 1314911"/>
                <a:gd name="connsiteY2" fmla="*/ 0 h 387736"/>
                <a:gd name="connsiteX3" fmla="*/ 0 w 1314911"/>
                <a:gd name="connsiteY3" fmla="*/ 387736 h 387736"/>
                <a:gd name="connsiteX4" fmla="*/ 1314911 w 1314911"/>
                <a:gd name="connsiteY4" fmla="*/ 387736 h 387736"/>
                <a:gd name="connsiteX5" fmla="*/ 1001635 w 1314911"/>
                <a:gd name="connsiteY5" fmla="*/ 35159 h 387736"/>
                <a:gd name="connsiteX6" fmla="*/ 822389 w 1314911"/>
                <a:gd name="connsiteY6" fmla="*/ 35159 h 387736"/>
                <a:gd name="connsiteX7" fmla="*/ 492522 w 1314911"/>
                <a:gd name="connsiteY7" fmla="*/ 35159 h 387736"/>
                <a:gd name="connsiteX8" fmla="*/ 313277 w 1314911"/>
                <a:gd name="connsiteY8" fmla="*/ 35159 h 387736"/>
                <a:gd name="connsiteX9" fmla="*/ 344784 w 1314911"/>
                <a:gd name="connsiteY9" fmla="*/ 0 h 387736"/>
                <a:gd name="connsiteX10" fmla="*/ 344517 w 1314911"/>
                <a:gd name="connsiteY10" fmla="*/ 0 h 387736"/>
                <a:gd name="connsiteX0" fmla="*/ 1001567 w 1314911"/>
                <a:gd name="connsiteY0" fmla="*/ 35083 h 387736"/>
                <a:gd name="connsiteX1" fmla="*/ 970395 w 1314911"/>
                <a:gd name="connsiteY1" fmla="*/ 0 h 387736"/>
                <a:gd name="connsiteX2" fmla="*/ 970128 w 1314911"/>
                <a:gd name="connsiteY2" fmla="*/ 0 h 387736"/>
                <a:gd name="connsiteX3" fmla="*/ 1001567 w 1314911"/>
                <a:gd name="connsiteY3" fmla="*/ 35083 h 387736"/>
                <a:gd name="connsiteX4" fmla="*/ 0 w 1314911"/>
                <a:gd name="connsiteY4" fmla="*/ 387736 h 387736"/>
                <a:gd name="connsiteX5" fmla="*/ 1314911 w 1314911"/>
                <a:gd name="connsiteY5" fmla="*/ 387736 h 387736"/>
                <a:gd name="connsiteX6" fmla="*/ 1001635 w 1314911"/>
                <a:gd name="connsiteY6" fmla="*/ 35159 h 387736"/>
                <a:gd name="connsiteX7" fmla="*/ 822389 w 1314911"/>
                <a:gd name="connsiteY7" fmla="*/ 35159 h 387736"/>
                <a:gd name="connsiteX8" fmla="*/ 492522 w 1314911"/>
                <a:gd name="connsiteY8" fmla="*/ 35159 h 387736"/>
                <a:gd name="connsiteX9" fmla="*/ 313277 w 1314911"/>
                <a:gd name="connsiteY9" fmla="*/ 35159 h 387736"/>
                <a:gd name="connsiteX10" fmla="*/ 344784 w 1314911"/>
                <a:gd name="connsiteY10" fmla="*/ 0 h 387736"/>
                <a:gd name="connsiteX11" fmla="*/ 0 w 1314911"/>
                <a:gd name="connsiteY11" fmla="*/ 387736 h 387736"/>
                <a:gd name="connsiteX0" fmla="*/ 1001567 w 1314911"/>
                <a:gd name="connsiteY0" fmla="*/ 35083 h 387736"/>
                <a:gd name="connsiteX1" fmla="*/ 970395 w 1314911"/>
                <a:gd name="connsiteY1" fmla="*/ 0 h 387736"/>
                <a:gd name="connsiteX2" fmla="*/ 970128 w 1314911"/>
                <a:gd name="connsiteY2" fmla="*/ 0 h 387736"/>
                <a:gd name="connsiteX3" fmla="*/ 1001567 w 1314911"/>
                <a:gd name="connsiteY3" fmla="*/ 35083 h 387736"/>
                <a:gd name="connsiteX4" fmla="*/ 0 w 1314911"/>
                <a:gd name="connsiteY4" fmla="*/ 387736 h 387736"/>
                <a:gd name="connsiteX5" fmla="*/ 1314911 w 1314911"/>
                <a:gd name="connsiteY5" fmla="*/ 387736 h 387736"/>
                <a:gd name="connsiteX6" fmla="*/ 1001635 w 1314911"/>
                <a:gd name="connsiteY6" fmla="*/ 35159 h 387736"/>
                <a:gd name="connsiteX7" fmla="*/ 822389 w 1314911"/>
                <a:gd name="connsiteY7" fmla="*/ 35159 h 387736"/>
                <a:gd name="connsiteX8" fmla="*/ 492522 w 1314911"/>
                <a:gd name="connsiteY8" fmla="*/ 35159 h 387736"/>
                <a:gd name="connsiteX9" fmla="*/ 313277 w 1314911"/>
                <a:gd name="connsiteY9" fmla="*/ 35159 h 387736"/>
                <a:gd name="connsiteX10" fmla="*/ 0 w 1314911"/>
                <a:gd name="connsiteY10" fmla="*/ 387736 h 387736"/>
                <a:gd name="connsiteX0" fmla="*/ 1001567 w 1314911"/>
                <a:gd name="connsiteY0" fmla="*/ 35083 h 387736"/>
                <a:gd name="connsiteX1" fmla="*/ 970395 w 1314911"/>
                <a:gd name="connsiteY1" fmla="*/ 0 h 387736"/>
                <a:gd name="connsiteX2" fmla="*/ 1001567 w 1314911"/>
                <a:gd name="connsiteY2" fmla="*/ 35083 h 387736"/>
                <a:gd name="connsiteX3" fmla="*/ 0 w 1314911"/>
                <a:gd name="connsiteY3" fmla="*/ 387736 h 387736"/>
                <a:gd name="connsiteX4" fmla="*/ 1314911 w 1314911"/>
                <a:gd name="connsiteY4" fmla="*/ 387736 h 387736"/>
                <a:gd name="connsiteX5" fmla="*/ 1001635 w 1314911"/>
                <a:gd name="connsiteY5" fmla="*/ 35159 h 387736"/>
                <a:gd name="connsiteX6" fmla="*/ 822389 w 1314911"/>
                <a:gd name="connsiteY6" fmla="*/ 35159 h 387736"/>
                <a:gd name="connsiteX7" fmla="*/ 492522 w 1314911"/>
                <a:gd name="connsiteY7" fmla="*/ 35159 h 387736"/>
                <a:gd name="connsiteX8" fmla="*/ 313277 w 1314911"/>
                <a:gd name="connsiteY8" fmla="*/ 35159 h 387736"/>
                <a:gd name="connsiteX9" fmla="*/ 0 w 1314911"/>
                <a:gd name="connsiteY9" fmla="*/ 387736 h 387736"/>
                <a:gd name="connsiteX0" fmla="*/ 0 w 1314911"/>
                <a:gd name="connsiteY0" fmla="*/ 352577 h 352577"/>
                <a:gd name="connsiteX1" fmla="*/ 1314911 w 1314911"/>
                <a:gd name="connsiteY1" fmla="*/ 352577 h 352577"/>
                <a:gd name="connsiteX2" fmla="*/ 1001635 w 1314911"/>
                <a:gd name="connsiteY2" fmla="*/ 0 h 352577"/>
                <a:gd name="connsiteX3" fmla="*/ 822389 w 1314911"/>
                <a:gd name="connsiteY3" fmla="*/ 0 h 352577"/>
                <a:gd name="connsiteX4" fmla="*/ 492522 w 1314911"/>
                <a:gd name="connsiteY4" fmla="*/ 0 h 352577"/>
                <a:gd name="connsiteX5" fmla="*/ 313277 w 1314911"/>
                <a:gd name="connsiteY5" fmla="*/ 0 h 352577"/>
                <a:gd name="connsiteX6" fmla="*/ 0 w 1314911"/>
                <a:gd name="connsiteY6" fmla="*/ 352577 h 35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4911" h="352577">
                  <a:moveTo>
                    <a:pt x="0" y="352577"/>
                  </a:moveTo>
                  <a:lnTo>
                    <a:pt x="1314911" y="352577"/>
                  </a:lnTo>
                  <a:lnTo>
                    <a:pt x="1001635" y="0"/>
                  </a:lnTo>
                  <a:lnTo>
                    <a:pt x="822389" y="0"/>
                  </a:lnTo>
                  <a:lnTo>
                    <a:pt x="492522" y="0"/>
                  </a:lnTo>
                  <a:lnTo>
                    <a:pt x="313277" y="0"/>
                  </a:lnTo>
                  <a:lnTo>
                    <a:pt x="0" y="35257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A7D3E"/>
                </a:gs>
                <a:gs pos="66340">
                  <a:srgbClr val="E7A980"/>
                </a:gs>
                <a:gs pos="33000">
                  <a:srgbClr val="E7A980"/>
                </a:gs>
                <a:gs pos="100000">
                  <a:srgbClr val="E7A980"/>
                </a:gs>
              </a:gsLst>
              <a:lin ang="11400000" scaled="0"/>
              <a:tileRect/>
            </a:gra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</p:grpSp>
      <p:sp>
        <p:nvSpPr>
          <p:cNvPr id="31" name="Titr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84955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</a:t>
            </a:r>
          </a:p>
        </p:txBody>
      </p:sp>
      <p:grpSp>
        <p:nvGrpSpPr>
          <p:cNvPr id="4" name="Group 141">
            <a:extLst>
              <a:ext uri="{FF2B5EF4-FFF2-40B4-BE49-F238E27FC236}">
                <a16:creationId xmlns:a16="http://schemas.microsoft.com/office/drawing/2014/main" id="{EDF09C33-D2D3-1744-9A85-903EBC090D6B}"/>
              </a:ext>
            </a:extLst>
          </p:cNvPr>
          <p:cNvGrpSpPr/>
          <p:nvPr/>
        </p:nvGrpSpPr>
        <p:grpSpPr>
          <a:xfrm rot="10800000" flipH="1">
            <a:off x="321755" y="2028909"/>
            <a:ext cx="2127533" cy="2127533"/>
            <a:chOff x="6876259" y="3063518"/>
            <a:chExt cx="1944217" cy="1944217"/>
          </a:xfrm>
          <a:scene3d>
            <a:camera prst="perspectiveLeft">
              <a:rot lat="0" lon="3900000" rev="0"/>
            </a:camera>
            <a:lightRig rig="threePt" dir="t"/>
          </a:scene3d>
        </p:grpSpPr>
        <p:sp>
          <p:nvSpPr>
            <p:cNvPr id="5" name="Oval 142">
              <a:extLst>
                <a:ext uri="{FF2B5EF4-FFF2-40B4-BE49-F238E27FC236}">
                  <a16:creationId xmlns:a16="http://schemas.microsoft.com/office/drawing/2014/main" id="{0D2B6625-5756-A943-AF55-4F6AB6D687AD}"/>
                </a:ext>
              </a:extLst>
            </p:cNvPr>
            <p:cNvSpPr/>
            <p:nvPr/>
          </p:nvSpPr>
          <p:spPr>
            <a:xfrm>
              <a:off x="6876259" y="3063518"/>
              <a:ext cx="1944217" cy="1944217"/>
            </a:xfrm>
            <a:prstGeom prst="ellipse">
              <a:avLst/>
            </a:prstGeom>
            <a:solidFill>
              <a:sysClr val="window" lastClr="FFFFFF"/>
            </a:solidFill>
            <a:ln w="165100" cap="flat" cmpd="sng" algn="ctr">
              <a:solidFill>
                <a:srgbClr val="000000">
                  <a:lumMod val="85000"/>
                  <a:lumOff val="15000"/>
                </a:srgbClr>
              </a:solidFill>
              <a:prstDash val="solid"/>
              <a:miter lim="800000"/>
            </a:ln>
            <a:effectLst/>
            <a:sp3d extrusionH="171450" contourW="12700">
              <a:extrusionClr>
                <a:sysClr val="window" lastClr="FFFFFF"/>
              </a:extrusionClr>
              <a:contourClr>
                <a:srgbClr val="000000">
                  <a:lumMod val="50000"/>
                  <a:lumOff val="50000"/>
                </a:srgbClr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6" name="Oval 143">
              <a:extLst>
                <a:ext uri="{FF2B5EF4-FFF2-40B4-BE49-F238E27FC236}">
                  <a16:creationId xmlns:a16="http://schemas.microsoft.com/office/drawing/2014/main" id="{FF6E3E60-6367-0A4E-B047-F37275D2C185}"/>
                </a:ext>
              </a:extLst>
            </p:cNvPr>
            <p:cNvSpPr/>
            <p:nvPr/>
          </p:nvSpPr>
          <p:spPr>
            <a:xfrm>
              <a:off x="7165761" y="3353020"/>
              <a:ext cx="1365212" cy="1365212"/>
            </a:xfrm>
            <a:prstGeom prst="ellipse">
              <a:avLst/>
            </a:prstGeom>
            <a:solidFill>
              <a:sysClr val="window" lastClr="FFFFFF"/>
            </a:solidFill>
            <a:ln w="165100" cap="flat" cmpd="sng" algn="ctr">
              <a:solidFill>
                <a:srgbClr val="000000">
                  <a:lumMod val="85000"/>
                  <a:lumOff val="15000"/>
                </a:srgbClr>
              </a:solidFill>
              <a:prstDash val="solid"/>
              <a:miter lim="800000"/>
            </a:ln>
            <a:effectLst/>
            <a:sp3d extrusionH="171450" contourW="12700">
              <a:extrusionClr>
                <a:sysClr val="window" lastClr="FFFFFF"/>
              </a:extrusionClr>
              <a:contourClr>
                <a:srgbClr val="000000">
                  <a:lumMod val="50000"/>
                  <a:lumOff val="50000"/>
                </a:srgbClr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7" name="Oval 144">
              <a:extLst>
                <a:ext uri="{FF2B5EF4-FFF2-40B4-BE49-F238E27FC236}">
                  <a16:creationId xmlns:a16="http://schemas.microsoft.com/office/drawing/2014/main" id="{CD484467-1800-7043-BC5D-D70478622966}"/>
                </a:ext>
              </a:extLst>
            </p:cNvPr>
            <p:cNvSpPr/>
            <p:nvPr/>
          </p:nvSpPr>
          <p:spPr>
            <a:xfrm>
              <a:off x="7487073" y="3674334"/>
              <a:ext cx="722583" cy="722583"/>
            </a:xfrm>
            <a:prstGeom prst="ellipse">
              <a:avLst/>
            </a:prstGeom>
            <a:solidFill>
              <a:srgbClr val="FBA200"/>
            </a:solidFill>
            <a:ln w="165100" cap="flat" cmpd="sng" algn="ctr">
              <a:solidFill>
                <a:srgbClr val="000000">
                  <a:lumMod val="85000"/>
                  <a:lumOff val="15000"/>
                </a:srgbClr>
              </a:solidFill>
              <a:prstDash val="solid"/>
              <a:miter lim="800000"/>
            </a:ln>
            <a:effectLst/>
            <a:sp3d extrusionH="171450" contourW="12700">
              <a:extrusionClr>
                <a:sysClr val="window" lastClr="FFFFFF"/>
              </a:extrusionClr>
              <a:contourClr>
                <a:srgbClr val="000000">
                  <a:lumMod val="50000"/>
                  <a:lumOff val="50000"/>
                </a:srgbClr>
              </a:contourClr>
            </a:sp3d>
          </p:spPr>
          <p:txBody>
            <a:bodyPr lIns="90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grpSp>
        <p:nvGrpSpPr>
          <p:cNvPr id="9" name="Group 23">
            <a:extLst>
              <a:ext uri="{FF2B5EF4-FFF2-40B4-BE49-F238E27FC236}">
                <a16:creationId xmlns:a16="http://schemas.microsoft.com/office/drawing/2014/main" id="{F7C8ABE0-F73A-4D40-B80C-D7408CAC2780}"/>
              </a:ext>
            </a:extLst>
          </p:cNvPr>
          <p:cNvGrpSpPr/>
          <p:nvPr/>
        </p:nvGrpSpPr>
        <p:grpSpPr>
          <a:xfrm>
            <a:off x="1355434" y="3342499"/>
            <a:ext cx="1128662" cy="642682"/>
            <a:chOff x="1018117" y="3878243"/>
            <a:chExt cx="3163324" cy="1842796"/>
          </a:xfrm>
        </p:grpSpPr>
        <p:sp>
          <p:nvSpPr>
            <p:cNvPr id="10" name="Freeform 79">
              <a:extLst>
                <a:ext uri="{FF2B5EF4-FFF2-40B4-BE49-F238E27FC236}">
                  <a16:creationId xmlns:a16="http://schemas.microsoft.com/office/drawing/2014/main" id="{A040479D-1FA2-8244-A991-2CA59C6A0A3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1018117" y="3878243"/>
              <a:ext cx="1152525" cy="225425"/>
            </a:xfrm>
            <a:custGeom>
              <a:avLst/>
              <a:gdLst>
                <a:gd name="T0" fmla="*/ 0 w 2905"/>
                <a:gd name="T1" fmla="*/ 3 h 569"/>
                <a:gd name="T2" fmla="*/ 9 w 2905"/>
                <a:gd name="T3" fmla="*/ 9 h 569"/>
                <a:gd name="T4" fmla="*/ 114 w 2905"/>
                <a:gd name="T5" fmla="*/ 36 h 569"/>
                <a:gd name="T6" fmla="*/ 423 w 2905"/>
                <a:gd name="T7" fmla="*/ 106 h 569"/>
                <a:gd name="T8" fmla="*/ 1382 w 2905"/>
                <a:gd name="T9" fmla="*/ 305 h 569"/>
                <a:gd name="T10" fmla="*/ 2038 w 2905"/>
                <a:gd name="T11" fmla="*/ 433 h 569"/>
                <a:gd name="T12" fmla="*/ 2315 w 2905"/>
                <a:gd name="T13" fmla="*/ 485 h 569"/>
                <a:gd name="T14" fmla="*/ 2672 w 2905"/>
                <a:gd name="T15" fmla="*/ 547 h 569"/>
                <a:gd name="T16" fmla="*/ 2845 w 2905"/>
                <a:gd name="T17" fmla="*/ 569 h 569"/>
                <a:gd name="T18" fmla="*/ 2892 w 2905"/>
                <a:gd name="T19" fmla="*/ 567 h 569"/>
                <a:gd name="T20" fmla="*/ 2904 w 2905"/>
                <a:gd name="T21" fmla="*/ 561 h 569"/>
                <a:gd name="T22" fmla="*/ 2905 w 2905"/>
                <a:gd name="T23" fmla="*/ 556 h 569"/>
                <a:gd name="T24" fmla="*/ 2905 w 2905"/>
                <a:gd name="T25" fmla="*/ 552 h 569"/>
                <a:gd name="T26" fmla="*/ 2897 w 2905"/>
                <a:gd name="T27" fmla="*/ 543 h 569"/>
                <a:gd name="T28" fmla="*/ 2853 w 2905"/>
                <a:gd name="T29" fmla="*/ 524 h 569"/>
                <a:gd name="T30" fmla="*/ 2683 w 2905"/>
                <a:gd name="T31" fmla="*/ 480 h 569"/>
                <a:gd name="T32" fmla="*/ 2331 w 2905"/>
                <a:gd name="T33" fmla="*/ 407 h 569"/>
                <a:gd name="T34" fmla="*/ 2053 w 2905"/>
                <a:gd name="T35" fmla="*/ 353 h 569"/>
                <a:gd name="T36" fmla="*/ 1396 w 2905"/>
                <a:gd name="T37" fmla="*/ 230 h 569"/>
                <a:gd name="T38" fmla="*/ 431 w 2905"/>
                <a:gd name="T39" fmla="*/ 62 h 569"/>
                <a:gd name="T40" fmla="*/ 120 w 2905"/>
                <a:gd name="T41" fmla="*/ 13 h 569"/>
                <a:gd name="T42" fmla="*/ 11 w 2905"/>
                <a:gd name="T43" fmla="*/ 0 h 569"/>
                <a:gd name="T44" fmla="*/ 0 w 2905"/>
                <a:gd name="T45" fmla="*/ 3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05" h="569">
                  <a:moveTo>
                    <a:pt x="0" y="3"/>
                  </a:moveTo>
                  <a:lnTo>
                    <a:pt x="9" y="9"/>
                  </a:lnTo>
                  <a:lnTo>
                    <a:pt x="114" y="36"/>
                  </a:lnTo>
                  <a:lnTo>
                    <a:pt x="423" y="106"/>
                  </a:lnTo>
                  <a:lnTo>
                    <a:pt x="1382" y="305"/>
                  </a:lnTo>
                  <a:lnTo>
                    <a:pt x="2038" y="433"/>
                  </a:lnTo>
                  <a:lnTo>
                    <a:pt x="2315" y="485"/>
                  </a:lnTo>
                  <a:lnTo>
                    <a:pt x="2672" y="547"/>
                  </a:lnTo>
                  <a:lnTo>
                    <a:pt x="2845" y="569"/>
                  </a:lnTo>
                  <a:lnTo>
                    <a:pt x="2892" y="567"/>
                  </a:lnTo>
                  <a:lnTo>
                    <a:pt x="2904" y="561"/>
                  </a:lnTo>
                  <a:lnTo>
                    <a:pt x="2905" y="556"/>
                  </a:lnTo>
                  <a:lnTo>
                    <a:pt x="2905" y="552"/>
                  </a:lnTo>
                  <a:lnTo>
                    <a:pt x="2897" y="543"/>
                  </a:lnTo>
                  <a:lnTo>
                    <a:pt x="2853" y="524"/>
                  </a:lnTo>
                  <a:lnTo>
                    <a:pt x="2683" y="480"/>
                  </a:lnTo>
                  <a:lnTo>
                    <a:pt x="2331" y="407"/>
                  </a:lnTo>
                  <a:lnTo>
                    <a:pt x="2053" y="353"/>
                  </a:lnTo>
                  <a:lnTo>
                    <a:pt x="1396" y="230"/>
                  </a:lnTo>
                  <a:lnTo>
                    <a:pt x="431" y="62"/>
                  </a:lnTo>
                  <a:lnTo>
                    <a:pt x="120" y="13"/>
                  </a:lnTo>
                  <a:lnTo>
                    <a:pt x="1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grpSp>
          <p:nvGrpSpPr>
            <p:cNvPr id="11" name="Group 25">
              <a:extLst>
                <a:ext uri="{FF2B5EF4-FFF2-40B4-BE49-F238E27FC236}">
                  <a16:creationId xmlns:a16="http://schemas.microsoft.com/office/drawing/2014/main" id="{C99AE9CC-11F0-B74A-BF6A-87CC7FB2581E}"/>
                </a:ext>
              </a:extLst>
            </p:cNvPr>
            <p:cNvGrpSpPr/>
            <p:nvPr/>
          </p:nvGrpSpPr>
          <p:grpSpPr>
            <a:xfrm rot="1800000">
              <a:off x="1319179" y="4743139"/>
              <a:ext cx="2862262" cy="977900"/>
              <a:chOff x="2900363" y="3576638"/>
              <a:chExt cx="2862262" cy="977900"/>
            </a:xfrm>
            <a:gradFill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</a:gradFill>
          </p:grpSpPr>
          <p:sp>
            <p:nvSpPr>
              <p:cNvPr id="12" name="Freeform 77">
                <a:extLst>
                  <a:ext uri="{FF2B5EF4-FFF2-40B4-BE49-F238E27FC236}">
                    <a16:creationId xmlns:a16="http://schemas.microsoft.com/office/drawing/2014/main" id="{134DDCCC-3F1A-BF40-B903-7F0D83BB9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5325" y="3663950"/>
                <a:ext cx="1257300" cy="438150"/>
              </a:xfrm>
              <a:custGeom>
                <a:avLst/>
                <a:gdLst>
                  <a:gd name="T0" fmla="*/ 0 w 3167"/>
                  <a:gd name="T1" fmla="*/ 561 h 1106"/>
                  <a:gd name="T2" fmla="*/ 23 w 3167"/>
                  <a:gd name="T3" fmla="*/ 551 h 1106"/>
                  <a:gd name="T4" fmla="*/ 273 w 3167"/>
                  <a:gd name="T5" fmla="*/ 452 h 1106"/>
                  <a:gd name="T6" fmla="*/ 600 w 3167"/>
                  <a:gd name="T7" fmla="*/ 342 h 1106"/>
                  <a:gd name="T8" fmla="*/ 867 w 3167"/>
                  <a:gd name="T9" fmla="*/ 263 h 1106"/>
                  <a:gd name="T10" fmla="*/ 1166 w 3167"/>
                  <a:gd name="T11" fmla="*/ 184 h 1106"/>
                  <a:gd name="T12" fmla="*/ 1494 w 3167"/>
                  <a:gd name="T13" fmla="*/ 114 h 1106"/>
                  <a:gd name="T14" fmla="*/ 1668 w 3167"/>
                  <a:gd name="T15" fmla="*/ 83 h 1106"/>
                  <a:gd name="T16" fmla="*/ 1845 w 3167"/>
                  <a:gd name="T17" fmla="*/ 54 h 1106"/>
                  <a:gd name="T18" fmla="*/ 2127 w 3167"/>
                  <a:gd name="T19" fmla="*/ 21 h 1106"/>
                  <a:gd name="T20" fmla="*/ 2313 w 3167"/>
                  <a:gd name="T21" fmla="*/ 7 h 1106"/>
                  <a:gd name="T22" fmla="*/ 2494 w 3167"/>
                  <a:gd name="T23" fmla="*/ 0 h 1106"/>
                  <a:gd name="T24" fmla="*/ 2663 w 3167"/>
                  <a:gd name="T25" fmla="*/ 4 h 1106"/>
                  <a:gd name="T26" fmla="*/ 2816 w 3167"/>
                  <a:gd name="T27" fmla="*/ 19 h 1106"/>
                  <a:gd name="T28" fmla="*/ 2948 w 3167"/>
                  <a:gd name="T29" fmla="*/ 49 h 1106"/>
                  <a:gd name="T30" fmla="*/ 3029 w 3167"/>
                  <a:gd name="T31" fmla="*/ 82 h 1106"/>
                  <a:gd name="T32" fmla="*/ 3074 w 3167"/>
                  <a:gd name="T33" fmla="*/ 109 h 1106"/>
                  <a:gd name="T34" fmla="*/ 3112 w 3167"/>
                  <a:gd name="T35" fmla="*/ 140 h 1106"/>
                  <a:gd name="T36" fmla="*/ 3139 w 3167"/>
                  <a:gd name="T37" fmla="*/ 176 h 1106"/>
                  <a:gd name="T38" fmla="*/ 3158 w 3167"/>
                  <a:gd name="T39" fmla="*/ 216 h 1106"/>
                  <a:gd name="T40" fmla="*/ 3167 w 3167"/>
                  <a:gd name="T41" fmla="*/ 262 h 1106"/>
                  <a:gd name="T42" fmla="*/ 3166 w 3167"/>
                  <a:gd name="T43" fmla="*/ 314 h 1106"/>
                  <a:gd name="T44" fmla="*/ 3152 w 3167"/>
                  <a:gd name="T45" fmla="*/ 369 h 1106"/>
                  <a:gd name="T46" fmla="*/ 3127 w 3167"/>
                  <a:gd name="T47" fmla="*/ 432 h 1106"/>
                  <a:gd name="T48" fmla="*/ 3090 w 3167"/>
                  <a:gd name="T49" fmla="*/ 500 h 1106"/>
                  <a:gd name="T50" fmla="*/ 3039 w 3167"/>
                  <a:gd name="T51" fmla="*/ 574 h 1106"/>
                  <a:gd name="T52" fmla="*/ 2974 w 3167"/>
                  <a:gd name="T53" fmla="*/ 656 h 1106"/>
                  <a:gd name="T54" fmla="*/ 2853 w 3167"/>
                  <a:gd name="T55" fmla="*/ 788 h 1106"/>
                  <a:gd name="T56" fmla="*/ 2633 w 3167"/>
                  <a:gd name="T57" fmla="*/ 992 h 1106"/>
                  <a:gd name="T58" fmla="*/ 2496 w 3167"/>
                  <a:gd name="T59" fmla="*/ 1106 h 1106"/>
                  <a:gd name="T60" fmla="*/ 0 w 3167"/>
                  <a:gd name="T61" fmla="*/ 561 h 1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167" h="1106">
                    <a:moveTo>
                      <a:pt x="0" y="561"/>
                    </a:moveTo>
                    <a:lnTo>
                      <a:pt x="23" y="551"/>
                    </a:lnTo>
                    <a:lnTo>
                      <a:pt x="273" y="452"/>
                    </a:lnTo>
                    <a:lnTo>
                      <a:pt x="600" y="342"/>
                    </a:lnTo>
                    <a:lnTo>
                      <a:pt x="867" y="263"/>
                    </a:lnTo>
                    <a:lnTo>
                      <a:pt x="1166" y="184"/>
                    </a:lnTo>
                    <a:lnTo>
                      <a:pt x="1494" y="114"/>
                    </a:lnTo>
                    <a:lnTo>
                      <a:pt x="1668" y="83"/>
                    </a:lnTo>
                    <a:lnTo>
                      <a:pt x="1845" y="54"/>
                    </a:lnTo>
                    <a:lnTo>
                      <a:pt x="2127" y="21"/>
                    </a:lnTo>
                    <a:lnTo>
                      <a:pt x="2313" y="7"/>
                    </a:lnTo>
                    <a:lnTo>
                      <a:pt x="2494" y="0"/>
                    </a:lnTo>
                    <a:lnTo>
                      <a:pt x="2663" y="4"/>
                    </a:lnTo>
                    <a:lnTo>
                      <a:pt x="2816" y="19"/>
                    </a:lnTo>
                    <a:lnTo>
                      <a:pt x="2948" y="49"/>
                    </a:lnTo>
                    <a:lnTo>
                      <a:pt x="3029" y="82"/>
                    </a:lnTo>
                    <a:lnTo>
                      <a:pt x="3074" y="109"/>
                    </a:lnTo>
                    <a:lnTo>
                      <a:pt x="3112" y="140"/>
                    </a:lnTo>
                    <a:lnTo>
                      <a:pt x="3139" y="176"/>
                    </a:lnTo>
                    <a:lnTo>
                      <a:pt x="3158" y="216"/>
                    </a:lnTo>
                    <a:lnTo>
                      <a:pt x="3167" y="262"/>
                    </a:lnTo>
                    <a:lnTo>
                      <a:pt x="3166" y="314"/>
                    </a:lnTo>
                    <a:lnTo>
                      <a:pt x="3152" y="369"/>
                    </a:lnTo>
                    <a:lnTo>
                      <a:pt x="3127" y="432"/>
                    </a:lnTo>
                    <a:lnTo>
                      <a:pt x="3090" y="500"/>
                    </a:lnTo>
                    <a:lnTo>
                      <a:pt x="3039" y="574"/>
                    </a:lnTo>
                    <a:lnTo>
                      <a:pt x="2974" y="656"/>
                    </a:lnTo>
                    <a:lnTo>
                      <a:pt x="2853" y="788"/>
                    </a:lnTo>
                    <a:lnTo>
                      <a:pt x="2633" y="992"/>
                    </a:lnTo>
                    <a:lnTo>
                      <a:pt x="2496" y="1106"/>
                    </a:lnTo>
                    <a:lnTo>
                      <a:pt x="0" y="561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" name="Freeform 78">
                <a:extLst>
                  <a:ext uri="{FF2B5EF4-FFF2-40B4-BE49-F238E27FC236}">
                    <a16:creationId xmlns:a16="http://schemas.microsoft.com/office/drawing/2014/main" id="{FA732CD9-495E-0848-9F0F-F54EF40FA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5800" y="3935413"/>
                <a:ext cx="1135063" cy="619125"/>
              </a:xfrm>
              <a:custGeom>
                <a:avLst/>
                <a:gdLst>
                  <a:gd name="T0" fmla="*/ 0 w 2861"/>
                  <a:gd name="T1" fmla="*/ 0 h 1562"/>
                  <a:gd name="T2" fmla="*/ 17 w 2861"/>
                  <a:gd name="T3" fmla="*/ 18 h 1562"/>
                  <a:gd name="T4" fmla="*/ 214 w 2861"/>
                  <a:gd name="T5" fmla="*/ 202 h 1562"/>
                  <a:gd name="T6" fmla="*/ 479 w 2861"/>
                  <a:gd name="T7" fmla="*/ 425 h 1562"/>
                  <a:gd name="T8" fmla="*/ 696 w 2861"/>
                  <a:gd name="T9" fmla="*/ 596 h 1562"/>
                  <a:gd name="T10" fmla="*/ 947 w 2861"/>
                  <a:gd name="T11" fmla="*/ 780 h 1562"/>
                  <a:gd name="T12" fmla="*/ 1225 w 2861"/>
                  <a:gd name="T13" fmla="*/ 967 h 1562"/>
                  <a:gd name="T14" fmla="*/ 1376 w 2861"/>
                  <a:gd name="T15" fmla="*/ 1059 h 1562"/>
                  <a:gd name="T16" fmla="*/ 1531 w 2861"/>
                  <a:gd name="T17" fmla="*/ 1151 h 1562"/>
                  <a:gd name="T18" fmla="*/ 1780 w 2861"/>
                  <a:gd name="T19" fmla="*/ 1286 h 1562"/>
                  <a:gd name="T20" fmla="*/ 1947 w 2861"/>
                  <a:gd name="T21" fmla="*/ 1368 h 1562"/>
                  <a:gd name="T22" fmla="*/ 2113 w 2861"/>
                  <a:gd name="T23" fmla="*/ 1440 h 1562"/>
                  <a:gd name="T24" fmla="*/ 2273 w 2861"/>
                  <a:gd name="T25" fmla="*/ 1498 h 1562"/>
                  <a:gd name="T26" fmla="*/ 2420 w 2861"/>
                  <a:gd name="T27" fmla="*/ 1540 h 1562"/>
                  <a:gd name="T28" fmla="*/ 2554 w 2861"/>
                  <a:gd name="T29" fmla="*/ 1562 h 1562"/>
                  <a:gd name="T30" fmla="*/ 2641 w 2861"/>
                  <a:gd name="T31" fmla="*/ 1561 h 1562"/>
                  <a:gd name="T32" fmla="*/ 2692 w 2861"/>
                  <a:gd name="T33" fmla="*/ 1553 h 1562"/>
                  <a:gd name="T34" fmla="*/ 2738 w 2861"/>
                  <a:gd name="T35" fmla="*/ 1537 h 1562"/>
                  <a:gd name="T36" fmla="*/ 2778 w 2861"/>
                  <a:gd name="T37" fmla="*/ 1514 h 1562"/>
                  <a:gd name="T38" fmla="*/ 2810 w 2861"/>
                  <a:gd name="T39" fmla="*/ 1484 h 1562"/>
                  <a:gd name="T40" fmla="*/ 2835 w 2861"/>
                  <a:gd name="T41" fmla="*/ 1444 h 1562"/>
                  <a:gd name="T42" fmla="*/ 2853 w 2861"/>
                  <a:gd name="T43" fmla="*/ 1396 h 1562"/>
                  <a:gd name="T44" fmla="*/ 2861 w 2861"/>
                  <a:gd name="T45" fmla="*/ 1339 h 1562"/>
                  <a:gd name="T46" fmla="*/ 2861 w 2861"/>
                  <a:gd name="T47" fmla="*/ 1272 h 1562"/>
                  <a:gd name="T48" fmla="*/ 2852 w 2861"/>
                  <a:gd name="T49" fmla="*/ 1195 h 1562"/>
                  <a:gd name="T50" fmla="*/ 2831 w 2861"/>
                  <a:gd name="T51" fmla="*/ 1107 h 1562"/>
                  <a:gd name="T52" fmla="*/ 2801 w 2861"/>
                  <a:gd name="T53" fmla="*/ 1007 h 1562"/>
                  <a:gd name="T54" fmla="*/ 2737 w 2861"/>
                  <a:gd name="T55" fmla="*/ 839 h 1562"/>
                  <a:gd name="T56" fmla="*/ 2607 w 2861"/>
                  <a:gd name="T57" fmla="*/ 569 h 1562"/>
                  <a:gd name="T58" fmla="*/ 2521 w 2861"/>
                  <a:gd name="T59" fmla="*/ 414 h 1562"/>
                  <a:gd name="T60" fmla="*/ 0 w 2861"/>
                  <a:gd name="T61" fmla="*/ 0 h 1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61" h="1562">
                    <a:moveTo>
                      <a:pt x="0" y="0"/>
                    </a:moveTo>
                    <a:lnTo>
                      <a:pt x="17" y="18"/>
                    </a:lnTo>
                    <a:lnTo>
                      <a:pt x="214" y="202"/>
                    </a:lnTo>
                    <a:lnTo>
                      <a:pt x="479" y="425"/>
                    </a:lnTo>
                    <a:lnTo>
                      <a:pt x="696" y="596"/>
                    </a:lnTo>
                    <a:lnTo>
                      <a:pt x="947" y="780"/>
                    </a:lnTo>
                    <a:lnTo>
                      <a:pt x="1225" y="967"/>
                    </a:lnTo>
                    <a:lnTo>
                      <a:pt x="1376" y="1059"/>
                    </a:lnTo>
                    <a:lnTo>
                      <a:pt x="1531" y="1151"/>
                    </a:lnTo>
                    <a:lnTo>
                      <a:pt x="1780" y="1286"/>
                    </a:lnTo>
                    <a:lnTo>
                      <a:pt x="1947" y="1368"/>
                    </a:lnTo>
                    <a:lnTo>
                      <a:pt x="2113" y="1440"/>
                    </a:lnTo>
                    <a:lnTo>
                      <a:pt x="2273" y="1498"/>
                    </a:lnTo>
                    <a:lnTo>
                      <a:pt x="2420" y="1540"/>
                    </a:lnTo>
                    <a:lnTo>
                      <a:pt x="2554" y="1562"/>
                    </a:lnTo>
                    <a:lnTo>
                      <a:pt x="2641" y="1561"/>
                    </a:lnTo>
                    <a:lnTo>
                      <a:pt x="2692" y="1553"/>
                    </a:lnTo>
                    <a:lnTo>
                      <a:pt x="2738" y="1537"/>
                    </a:lnTo>
                    <a:lnTo>
                      <a:pt x="2778" y="1514"/>
                    </a:lnTo>
                    <a:lnTo>
                      <a:pt x="2810" y="1484"/>
                    </a:lnTo>
                    <a:lnTo>
                      <a:pt x="2835" y="1444"/>
                    </a:lnTo>
                    <a:lnTo>
                      <a:pt x="2853" y="1396"/>
                    </a:lnTo>
                    <a:lnTo>
                      <a:pt x="2861" y="1339"/>
                    </a:lnTo>
                    <a:lnTo>
                      <a:pt x="2861" y="1272"/>
                    </a:lnTo>
                    <a:lnTo>
                      <a:pt x="2852" y="1195"/>
                    </a:lnTo>
                    <a:lnTo>
                      <a:pt x="2831" y="1107"/>
                    </a:lnTo>
                    <a:lnTo>
                      <a:pt x="2801" y="1007"/>
                    </a:lnTo>
                    <a:lnTo>
                      <a:pt x="2737" y="839"/>
                    </a:lnTo>
                    <a:lnTo>
                      <a:pt x="2607" y="569"/>
                    </a:lnTo>
                    <a:lnTo>
                      <a:pt x="2521" y="414"/>
                    </a:lnTo>
                    <a:lnTo>
                      <a:pt x="0" y="0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4" name="Freeform 80">
                <a:extLst>
                  <a:ext uri="{FF2B5EF4-FFF2-40B4-BE49-F238E27FC236}">
                    <a16:creationId xmlns:a16="http://schemas.microsoft.com/office/drawing/2014/main" id="{71CDF0DC-F0A3-E944-AC2C-C13DFA5B5D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0363" y="3576638"/>
                <a:ext cx="2709863" cy="547688"/>
              </a:xfrm>
              <a:custGeom>
                <a:avLst/>
                <a:gdLst>
                  <a:gd name="T0" fmla="*/ 6828 w 6828"/>
                  <a:gd name="T1" fmla="*/ 1366 h 1378"/>
                  <a:gd name="T2" fmla="*/ 6825 w 6828"/>
                  <a:gd name="T3" fmla="*/ 1370 h 1378"/>
                  <a:gd name="T4" fmla="*/ 6807 w 6828"/>
                  <a:gd name="T5" fmla="*/ 1375 h 1378"/>
                  <a:gd name="T6" fmla="*/ 6751 w 6828"/>
                  <a:gd name="T7" fmla="*/ 1378 h 1378"/>
                  <a:gd name="T8" fmla="*/ 6544 w 6828"/>
                  <a:gd name="T9" fmla="*/ 1364 h 1378"/>
                  <a:gd name="T10" fmla="*/ 6084 w 6828"/>
                  <a:gd name="T11" fmla="*/ 1307 h 1378"/>
                  <a:gd name="T12" fmla="*/ 5466 w 6828"/>
                  <a:gd name="T13" fmla="*/ 1216 h 1378"/>
                  <a:gd name="T14" fmla="*/ 4351 w 6828"/>
                  <a:gd name="T15" fmla="*/ 1037 h 1378"/>
                  <a:gd name="T16" fmla="*/ 2729 w 6828"/>
                  <a:gd name="T17" fmla="*/ 753 h 1378"/>
                  <a:gd name="T18" fmla="*/ 1991 w 6828"/>
                  <a:gd name="T19" fmla="*/ 615 h 1378"/>
                  <a:gd name="T20" fmla="*/ 1651 w 6828"/>
                  <a:gd name="T21" fmla="*/ 549 h 1378"/>
                  <a:gd name="T22" fmla="*/ 1100 w 6828"/>
                  <a:gd name="T23" fmla="*/ 437 h 1378"/>
                  <a:gd name="T24" fmla="*/ 685 w 6828"/>
                  <a:gd name="T25" fmla="*/ 345 h 1378"/>
                  <a:gd name="T26" fmla="*/ 390 w 6828"/>
                  <a:gd name="T27" fmla="*/ 270 h 1378"/>
                  <a:gd name="T28" fmla="*/ 192 w 6828"/>
                  <a:gd name="T29" fmla="*/ 209 h 1378"/>
                  <a:gd name="T30" fmla="*/ 74 w 6828"/>
                  <a:gd name="T31" fmla="*/ 160 h 1378"/>
                  <a:gd name="T32" fmla="*/ 27 w 6828"/>
                  <a:gd name="T33" fmla="*/ 129 h 1378"/>
                  <a:gd name="T34" fmla="*/ 10 w 6828"/>
                  <a:gd name="T35" fmla="*/ 109 h 1378"/>
                  <a:gd name="T36" fmla="*/ 0 w 6828"/>
                  <a:gd name="T37" fmla="*/ 82 h 1378"/>
                  <a:gd name="T38" fmla="*/ 2 w 6828"/>
                  <a:gd name="T39" fmla="*/ 65 h 1378"/>
                  <a:gd name="T40" fmla="*/ 6 w 6828"/>
                  <a:gd name="T41" fmla="*/ 48 h 1378"/>
                  <a:gd name="T42" fmla="*/ 26 w 6828"/>
                  <a:gd name="T43" fmla="*/ 26 h 1378"/>
                  <a:gd name="T44" fmla="*/ 49 w 6828"/>
                  <a:gd name="T45" fmla="*/ 15 h 1378"/>
                  <a:gd name="T46" fmla="*/ 104 w 6828"/>
                  <a:gd name="T47" fmla="*/ 3 h 1378"/>
                  <a:gd name="T48" fmla="*/ 232 w 6828"/>
                  <a:gd name="T49" fmla="*/ 0 h 1378"/>
                  <a:gd name="T50" fmla="*/ 438 w 6828"/>
                  <a:gd name="T51" fmla="*/ 16 h 1378"/>
                  <a:gd name="T52" fmla="*/ 741 w 6828"/>
                  <a:gd name="T53" fmla="*/ 56 h 1378"/>
                  <a:gd name="T54" fmla="*/ 1160 w 6828"/>
                  <a:gd name="T55" fmla="*/ 122 h 1378"/>
                  <a:gd name="T56" fmla="*/ 1713 w 6828"/>
                  <a:gd name="T57" fmla="*/ 221 h 1378"/>
                  <a:gd name="T58" fmla="*/ 2053 w 6828"/>
                  <a:gd name="T59" fmla="*/ 285 h 1378"/>
                  <a:gd name="T60" fmla="*/ 2792 w 6828"/>
                  <a:gd name="T61" fmla="*/ 429 h 1378"/>
                  <a:gd name="T62" fmla="*/ 4404 w 6828"/>
                  <a:gd name="T63" fmla="*/ 762 h 1378"/>
                  <a:gd name="T64" fmla="*/ 5506 w 6828"/>
                  <a:gd name="T65" fmla="*/ 1006 h 1378"/>
                  <a:gd name="T66" fmla="*/ 6114 w 6828"/>
                  <a:gd name="T67" fmla="*/ 1149 h 1378"/>
                  <a:gd name="T68" fmla="*/ 6563 w 6828"/>
                  <a:gd name="T69" fmla="*/ 1265 h 1378"/>
                  <a:gd name="T70" fmla="*/ 6760 w 6828"/>
                  <a:gd name="T71" fmla="*/ 1328 h 1378"/>
                  <a:gd name="T72" fmla="*/ 6811 w 6828"/>
                  <a:gd name="T73" fmla="*/ 1351 h 1378"/>
                  <a:gd name="T74" fmla="*/ 6827 w 6828"/>
                  <a:gd name="T75" fmla="*/ 1363 h 1378"/>
                  <a:gd name="T76" fmla="*/ 6828 w 6828"/>
                  <a:gd name="T77" fmla="*/ 1366 h 1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828" h="1378">
                    <a:moveTo>
                      <a:pt x="6828" y="1366"/>
                    </a:moveTo>
                    <a:lnTo>
                      <a:pt x="6825" y="1370"/>
                    </a:lnTo>
                    <a:lnTo>
                      <a:pt x="6807" y="1375"/>
                    </a:lnTo>
                    <a:lnTo>
                      <a:pt x="6751" y="1378"/>
                    </a:lnTo>
                    <a:lnTo>
                      <a:pt x="6544" y="1364"/>
                    </a:lnTo>
                    <a:lnTo>
                      <a:pt x="6084" y="1307"/>
                    </a:lnTo>
                    <a:lnTo>
                      <a:pt x="5466" y="1216"/>
                    </a:lnTo>
                    <a:lnTo>
                      <a:pt x="4351" y="1037"/>
                    </a:lnTo>
                    <a:lnTo>
                      <a:pt x="2729" y="753"/>
                    </a:lnTo>
                    <a:lnTo>
                      <a:pt x="1991" y="615"/>
                    </a:lnTo>
                    <a:lnTo>
                      <a:pt x="1651" y="549"/>
                    </a:lnTo>
                    <a:lnTo>
                      <a:pt x="1100" y="437"/>
                    </a:lnTo>
                    <a:lnTo>
                      <a:pt x="685" y="345"/>
                    </a:lnTo>
                    <a:lnTo>
                      <a:pt x="390" y="270"/>
                    </a:lnTo>
                    <a:lnTo>
                      <a:pt x="192" y="209"/>
                    </a:lnTo>
                    <a:lnTo>
                      <a:pt x="74" y="160"/>
                    </a:lnTo>
                    <a:lnTo>
                      <a:pt x="27" y="129"/>
                    </a:lnTo>
                    <a:lnTo>
                      <a:pt x="10" y="109"/>
                    </a:lnTo>
                    <a:lnTo>
                      <a:pt x="0" y="82"/>
                    </a:lnTo>
                    <a:lnTo>
                      <a:pt x="2" y="65"/>
                    </a:lnTo>
                    <a:lnTo>
                      <a:pt x="6" y="48"/>
                    </a:lnTo>
                    <a:lnTo>
                      <a:pt x="26" y="26"/>
                    </a:lnTo>
                    <a:lnTo>
                      <a:pt x="49" y="15"/>
                    </a:lnTo>
                    <a:lnTo>
                      <a:pt x="104" y="3"/>
                    </a:lnTo>
                    <a:lnTo>
                      <a:pt x="232" y="0"/>
                    </a:lnTo>
                    <a:lnTo>
                      <a:pt x="438" y="16"/>
                    </a:lnTo>
                    <a:lnTo>
                      <a:pt x="741" y="56"/>
                    </a:lnTo>
                    <a:lnTo>
                      <a:pt x="1160" y="122"/>
                    </a:lnTo>
                    <a:lnTo>
                      <a:pt x="1713" y="221"/>
                    </a:lnTo>
                    <a:lnTo>
                      <a:pt x="2053" y="285"/>
                    </a:lnTo>
                    <a:lnTo>
                      <a:pt x="2792" y="429"/>
                    </a:lnTo>
                    <a:lnTo>
                      <a:pt x="4404" y="762"/>
                    </a:lnTo>
                    <a:lnTo>
                      <a:pt x="5506" y="1006"/>
                    </a:lnTo>
                    <a:lnTo>
                      <a:pt x="6114" y="1149"/>
                    </a:lnTo>
                    <a:lnTo>
                      <a:pt x="6563" y="1265"/>
                    </a:lnTo>
                    <a:lnTo>
                      <a:pt x="6760" y="1328"/>
                    </a:lnTo>
                    <a:lnTo>
                      <a:pt x="6811" y="1351"/>
                    </a:lnTo>
                    <a:lnTo>
                      <a:pt x="6827" y="1363"/>
                    </a:lnTo>
                    <a:lnTo>
                      <a:pt x="6828" y="1366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81">
                <a:extLst>
                  <a:ext uri="{FF2B5EF4-FFF2-40B4-BE49-F238E27FC236}">
                    <a16:creationId xmlns:a16="http://schemas.microsoft.com/office/drawing/2014/main" id="{71AD3782-8796-4243-8264-D8E136819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0563" y="3911600"/>
                <a:ext cx="1189038" cy="254000"/>
              </a:xfrm>
              <a:custGeom>
                <a:avLst/>
                <a:gdLst>
                  <a:gd name="T0" fmla="*/ 0 w 2997"/>
                  <a:gd name="T1" fmla="*/ 0 h 643"/>
                  <a:gd name="T2" fmla="*/ 80 w 2997"/>
                  <a:gd name="T3" fmla="*/ 20 h 643"/>
                  <a:gd name="T4" fmla="*/ 888 w 2997"/>
                  <a:gd name="T5" fmla="*/ 213 h 643"/>
                  <a:gd name="T6" fmla="*/ 1509 w 2997"/>
                  <a:gd name="T7" fmla="*/ 353 h 643"/>
                  <a:gd name="T8" fmla="*/ 1850 w 2997"/>
                  <a:gd name="T9" fmla="*/ 427 h 643"/>
                  <a:gd name="T10" fmla="*/ 2538 w 2997"/>
                  <a:gd name="T11" fmla="*/ 572 h 643"/>
                  <a:gd name="T12" fmla="*/ 2894 w 2997"/>
                  <a:gd name="T13" fmla="*/ 636 h 643"/>
                  <a:gd name="T14" fmla="*/ 2981 w 2997"/>
                  <a:gd name="T15" fmla="*/ 643 h 643"/>
                  <a:gd name="T16" fmla="*/ 2997 w 2997"/>
                  <a:gd name="T17" fmla="*/ 641 h 643"/>
                  <a:gd name="T18" fmla="*/ 2995 w 2997"/>
                  <a:gd name="T19" fmla="*/ 636 h 643"/>
                  <a:gd name="T20" fmla="*/ 2953 w 2997"/>
                  <a:gd name="T21" fmla="*/ 614 h 643"/>
                  <a:gd name="T22" fmla="*/ 2718 w 2997"/>
                  <a:gd name="T23" fmla="*/ 536 h 643"/>
                  <a:gd name="T24" fmla="*/ 2509 w 2997"/>
                  <a:gd name="T25" fmla="*/ 474 h 643"/>
                  <a:gd name="T26" fmla="*/ 0 w 2997"/>
                  <a:gd name="T27" fmla="*/ 0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97" h="643">
                    <a:moveTo>
                      <a:pt x="0" y="0"/>
                    </a:moveTo>
                    <a:lnTo>
                      <a:pt x="80" y="20"/>
                    </a:lnTo>
                    <a:lnTo>
                      <a:pt x="888" y="213"/>
                    </a:lnTo>
                    <a:lnTo>
                      <a:pt x="1509" y="353"/>
                    </a:lnTo>
                    <a:lnTo>
                      <a:pt x="1850" y="427"/>
                    </a:lnTo>
                    <a:lnTo>
                      <a:pt x="2538" y="572"/>
                    </a:lnTo>
                    <a:lnTo>
                      <a:pt x="2894" y="636"/>
                    </a:lnTo>
                    <a:lnTo>
                      <a:pt x="2981" y="643"/>
                    </a:lnTo>
                    <a:lnTo>
                      <a:pt x="2997" y="641"/>
                    </a:lnTo>
                    <a:lnTo>
                      <a:pt x="2995" y="636"/>
                    </a:lnTo>
                    <a:lnTo>
                      <a:pt x="2953" y="614"/>
                    </a:lnTo>
                    <a:lnTo>
                      <a:pt x="2718" y="536"/>
                    </a:lnTo>
                    <a:lnTo>
                      <a:pt x="2509" y="474"/>
                    </a:lnTo>
                    <a:lnTo>
                      <a:pt x="0" y="0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68D53A4D-C684-474D-A2E6-FAF355236D43}"/>
              </a:ext>
            </a:extLst>
          </p:cNvPr>
          <p:cNvSpPr/>
          <p:nvPr/>
        </p:nvSpPr>
        <p:spPr>
          <a:xfrm>
            <a:off x="2771800" y="4004954"/>
            <a:ext cx="48400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/>
              <a:t>Avoir une </a:t>
            </a:r>
            <a:r>
              <a:rPr lang="fr-FR" sz="2400" b="1" dirty="0"/>
              <a:t>scolarité régulière et présentielle </a:t>
            </a:r>
            <a:r>
              <a:rPr lang="fr-FR" sz="2400" dirty="0"/>
              <a:t>et n’imposant pas une répétition de tests de dépistage, sans intérêt pour le contrôle épidémique</a:t>
            </a:r>
          </a:p>
        </p:txBody>
      </p:sp>
      <p:grpSp>
        <p:nvGrpSpPr>
          <p:cNvPr id="17" name="Group 23">
            <a:extLst>
              <a:ext uri="{FF2B5EF4-FFF2-40B4-BE49-F238E27FC236}">
                <a16:creationId xmlns:a16="http://schemas.microsoft.com/office/drawing/2014/main" id="{03598702-97EF-A54D-BE0A-9BBFFCB101D4}"/>
              </a:ext>
            </a:extLst>
          </p:cNvPr>
          <p:cNvGrpSpPr/>
          <p:nvPr/>
        </p:nvGrpSpPr>
        <p:grpSpPr>
          <a:xfrm rot="17792079">
            <a:off x="1451844" y="2490257"/>
            <a:ext cx="1128662" cy="642682"/>
            <a:chOff x="1018117" y="3878243"/>
            <a:chExt cx="3163324" cy="1842796"/>
          </a:xfrm>
        </p:grpSpPr>
        <p:sp>
          <p:nvSpPr>
            <p:cNvPr id="18" name="Freeform 79">
              <a:extLst>
                <a:ext uri="{FF2B5EF4-FFF2-40B4-BE49-F238E27FC236}">
                  <a16:creationId xmlns:a16="http://schemas.microsoft.com/office/drawing/2014/main" id="{3816C075-C490-2349-AB2E-EFED383DB7C3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1018117" y="3878243"/>
              <a:ext cx="1152525" cy="225425"/>
            </a:xfrm>
            <a:custGeom>
              <a:avLst/>
              <a:gdLst>
                <a:gd name="T0" fmla="*/ 0 w 2905"/>
                <a:gd name="T1" fmla="*/ 3 h 569"/>
                <a:gd name="T2" fmla="*/ 9 w 2905"/>
                <a:gd name="T3" fmla="*/ 9 h 569"/>
                <a:gd name="T4" fmla="*/ 114 w 2905"/>
                <a:gd name="T5" fmla="*/ 36 h 569"/>
                <a:gd name="T6" fmla="*/ 423 w 2905"/>
                <a:gd name="T7" fmla="*/ 106 h 569"/>
                <a:gd name="T8" fmla="*/ 1382 w 2905"/>
                <a:gd name="T9" fmla="*/ 305 h 569"/>
                <a:gd name="T10" fmla="*/ 2038 w 2905"/>
                <a:gd name="T11" fmla="*/ 433 h 569"/>
                <a:gd name="T12" fmla="*/ 2315 w 2905"/>
                <a:gd name="T13" fmla="*/ 485 h 569"/>
                <a:gd name="T14" fmla="*/ 2672 w 2905"/>
                <a:gd name="T15" fmla="*/ 547 h 569"/>
                <a:gd name="T16" fmla="*/ 2845 w 2905"/>
                <a:gd name="T17" fmla="*/ 569 h 569"/>
                <a:gd name="T18" fmla="*/ 2892 w 2905"/>
                <a:gd name="T19" fmla="*/ 567 h 569"/>
                <a:gd name="T20" fmla="*/ 2904 w 2905"/>
                <a:gd name="T21" fmla="*/ 561 h 569"/>
                <a:gd name="T22" fmla="*/ 2905 w 2905"/>
                <a:gd name="T23" fmla="*/ 556 h 569"/>
                <a:gd name="T24" fmla="*/ 2905 w 2905"/>
                <a:gd name="T25" fmla="*/ 552 h 569"/>
                <a:gd name="T26" fmla="*/ 2897 w 2905"/>
                <a:gd name="T27" fmla="*/ 543 h 569"/>
                <a:gd name="T28" fmla="*/ 2853 w 2905"/>
                <a:gd name="T29" fmla="*/ 524 h 569"/>
                <a:gd name="T30" fmla="*/ 2683 w 2905"/>
                <a:gd name="T31" fmla="*/ 480 h 569"/>
                <a:gd name="T32" fmla="*/ 2331 w 2905"/>
                <a:gd name="T33" fmla="*/ 407 h 569"/>
                <a:gd name="T34" fmla="*/ 2053 w 2905"/>
                <a:gd name="T35" fmla="*/ 353 h 569"/>
                <a:gd name="T36" fmla="*/ 1396 w 2905"/>
                <a:gd name="T37" fmla="*/ 230 h 569"/>
                <a:gd name="T38" fmla="*/ 431 w 2905"/>
                <a:gd name="T39" fmla="*/ 62 h 569"/>
                <a:gd name="T40" fmla="*/ 120 w 2905"/>
                <a:gd name="T41" fmla="*/ 13 h 569"/>
                <a:gd name="T42" fmla="*/ 11 w 2905"/>
                <a:gd name="T43" fmla="*/ 0 h 569"/>
                <a:gd name="T44" fmla="*/ 0 w 2905"/>
                <a:gd name="T45" fmla="*/ 3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05" h="569">
                  <a:moveTo>
                    <a:pt x="0" y="3"/>
                  </a:moveTo>
                  <a:lnTo>
                    <a:pt x="9" y="9"/>
                  </a:lnTo>
                  <a:lnTo>
                    <a:pt x="114" y="36"/>
                  </a:lnTo>
                  <a:lnTo>
                    <a:pt x="423" y="106"/>
                  </a:lnTo>
                  <a:lnTo>
                    <a:pt x="1382" y="305"/>
                  </a:lnTo>
                  <a:lnTo>
                    <a:pt x="2038" y="433"/>
                  </a:lnTo>
                  <a:lnTo>
                    <a:pt x="2315" y="485"/>
                  </a:lnTo>
                  <a:lnTo>
                    <a:pt x="2672" y="547"/>
                  </a:lnTo>
                  <a:lnTo>
                    <a:pt x="2845" y="569"/>
                  </a:lnTo>
                  <a:lnTo>
                    <a:pt x="2892" y="567"/>
                  </a:lnTo>
                  <a:lnTo>
                    <a:pt x="2904" y="561"/>
                  </a:lnTo>
                  <a:lnTo>
                    <a:pt x="2905" y="556"/>
                  </a:lnTo>
                  <a:lnTo>
                    <a:pt x="2905" y="552"/>
                  </a:lnTo>
                  <a:lnTo>
                    <a:pt x="2897" y="543"/>
                  </a:lnTo>
                  <a:lnTo>
                    <a:pt x="2853" y="524"/>
                  </a:lnTo>
                  <a:lnTo>
                    <a:pt x="2683" y="480"/>
                  </a:lnTo>
                  <a:lnTo>
                    <a:pt x="2331" y="407"/>
                  </a:lnTo>
                  <a:lnTo>
                    <a:pt x="2053" y="353"/>
                  </a:lnTo>
                  <a:lnTo>
                    <a:pt x="1396" y="230"/>
                  </a:lnTo>
                  <a:lnTo>
                    <a:pt x="431" y="62"/>
                  </a:lnTo>
                  <a:lnTo>
                    <a:pt x="120" y="13"/>
                  </a:lnTo>
                  <a:lnTo>
                    <a:pt x="1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grpSp>
          <p:nvGrpSpPr>
            <p:cNvPr id="19" name="Group 25">
              <a:extLst>
                <a:ext uri="{FF2B5EF4-FFF2-40B4-BE49-F238E27FC236}">
                  <a16:creationId xmlns:a16="http://schemas.microsoft.com/office/drawing/2014/main" id="{40818598-D122-5740-9EB2-DC63D3234C36}"/>
                </a:ext>
              </a:extLst>
            </p:cNvPr>
            <p:cNvGrpSpPr/>
            <p:nvPr/>
          </p:nvGrpSpPr>
          <p:grpSpPr>
            <a:xfrm rot="1800000">
              <a:off x="1319179" y="4743139"/>
              <a:ext cx="2862262" cy="977900"/>
              <a:chOff x="2900363" y="3576638"/>
              <a:chExt cx="2862262" cy="977900"/>
            </a:xfrm>
            <a:gradFill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</a:gradFill>
          </p:grpSpPr>
          <p:sp>
            <p:nvSpPr>
              <p:cNvPr id="20" name="Freeform 77">
                <a:extLst>
                  <a:ext uri="{FF2B5EF4-FFF2-40B4-BE49-F238E27FC236}">
                    <a16:creationId xmlns:a16="http://schemas.microsoft.com/office/drawing/2014/main" id="{5C363E88-333C-4146-8D5F-90AE5EF844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5325" y="3663950"/>
                <a:ext cx="1257300" cy="438150"/>
              </a:xfrm>
              <a:custGeom>
                <a:avLst/>
                <a:gdLst>
                  <a:gd name="T0" fmla="*/ 0 w 3167"/>
                  <a:gd name="T1" fmla="*/ 561 h 1106"/>
                  <a:gd name="T2" fmla="*/ 23 w 3167"/>
                  <a:gd name="T3" fmla="*/ 551 h 1106"/>
                  <a:gd name="T4" fmla="*/ 273 w 3167"/>
                  <a:gd name="T5" fmla="*/ 452 h 1106"/>
                  <a:gd name="T6" fmla="*/ 600 w 3167"/>
                  <a:gd name="T7" fmla="*/ 342 h 1106"/>
                  <a:gd name="T8" fmla="*/ 867 w 3167"/>
                  <a:gd name="T9" fmla="*/ 263 h 1106"/>
                  <a:gd name="T10" fmla="*/ 1166 w 3167"/>
                  <a:gd name="T11" fmla="*/ 184 h 1106"/>
                  <a:gd name="T12" fmla="*/ 1494 w 3167"/>
                  <a:gd name="T13" fmla="*/ 114 h 1106"/>
                  <a:gd name="T14" fmla="*/ 1668 w 3167"/>
                  <a:gd name="T15" fmla="*/ 83 h 1106"/>
                  <a:gd name="T16" fmla="*/ 1845 w 3167"/>
                  <a:gd name="T17" fmla="*/ 54 h 1106"/>
                  <a:gd name="T18" fmla="*/ 2127 w 3167"/>
                  <a:gd name="T19" fmla="*/ 21 h 1106"/>
                  <a:gd name="T20" fmla="*/ 2313 w 3167"/>
                  <a:gd name="T21" fmla="*/ 7 h 1106"/>
                  <a:gd name="T22" fmla="*/ 2494 w 3167"/>
                  <a:gd name="T23" fmla="*/ 0 h 1106"/>
                  <a:gd name="T24" fmla="*/ 2663 w 3167"/>
                  <a:gd name="T25" fmla="*/ 4 h 1106"/>
                  <a:gd name="T26" fmla="*/ 2816 w 3167"/>
                  <a:gd name="T27" fmla="*/ 19 h 1106"/>
                  <a:gd name="T28" fmla="*/ 2948 w 3167"/>
                  <a:gd name="T29" fmla="*/ 49 h 1106"/>
                  <a:gd name="T30" fmla="*/ 3029 w 3167"/>
                  <a:gd name="T31" fmla="*/ 82 h 1106"/>
                  <a:gd name="T32" fmla="*/ 3074 w 3167"/>
                  <a:gd name="T33" fmla="*/ 109 h 1106"/>
                  <a:gd name="T34" fmla="*/ 3112 w 3167"/>
                  <a:gd name="T35" fmla="*/ 140 h 1106"/>
                  <a:gd name="T36" fmla="*/ 3139 w 3167"/>
                  <a:gd name="T37" fmla="*/ 176 h 1106"/>
                  <a:gd name="T38" fmla="*/ 3158 w 3167"/>
                  <a:gd name="T39" fmla="*/ 216 h 1106"/>
                  <a:gd name="T40" fmla="*/ 3167 w 3167"/>
                  <a:gd name="T41" fmla="*/ 262 h 1106"/>
                  <a:gd name="T42" fmla="*/ 3166 w 3167"/>
                  <a:gd name="T43" fmla="*/ 314 h 1106"/>
                  <a:gd name="T44" fmla="*/ 3152 w 3167"/>
                  <a:gd name="T45" fmla="*/ 369 h 1106"/>
                  <a:gd name="T46" fmla="*/ 3127 w 3167"/>
                  <a:gd name="T47" fmla="*/ 432 h 1106"/>
                  <a:gd name="T48" fmla="*/ 3090 w 3167"/>
                  <a:gd name="T49" fmla="*/ 500 h 1106"/>
                  <a:gd name="T50" fmla="*/ 3039 w 3167"/>
                  <a:gd name="T51" fmla="*/ 574 h 1106"/>
                  <a:gd name="T52" fmla="*/ 2974 w 3167"/>
                  <a:gd name="T53" fmla="*/ 656 h 1106"/>
                  <a:gd name="T54" fmla="*/ 2853 w 3167"/>
                  <a:gd name="T55" fmla="*/ 788 h 1106"/>
                  <a:gd name="T56" fmla="*/ 2633 w 3167"/>
                  <a:gd name="T57" fmla="*/ 992 h 1106"/>
                  <a:gd name="T58" fmla="*/ 2496 w 3167"/>
                  <a:gd name="T59" fmla="*/ 1106 h 1106"/>
                  <a:gd name="T60" fmla="*/ 0 w 3167"/>
                  <a:gd name="T61" fmla="*/ 561 h 1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167" h="1106">
                    <a:moveTo>
                      <a:pt x="0" y="561"/>
                    </a:moveTo>
                    <a:lnTo>
                      <a:pt x="23" y="551"/>
                    </a:lnTo>
                    <a:lnTo>
                      <a:pt x="273" y="452"/>
                    </a:lnTo>
                    <a:lnTo>
                      <a:pt x="600" y="342"/>
                    </a:lnTo>
                    <a:lnTo>
                      <a:pt x="867" y="263"/>
                    </a:lnTo>
                    <a:lnTo>
                      <a:pt x="1166" y="184"/>
                    </a:lnTo>
                    <a:lnTo>
                      <a:pt x="1494" y="114"/>
                    </a:lnTo>
                    <a:lnTo>
                      <a:pt x="1668" y="83"/>
                    </a:lnTo>
                    <a:lnTo>
                      <a:pt x="1845" y="54"/>
                    </a:lnTo>
                    <a:lnTo>
                      <a:pt x="2127" y="21"/>
                    </a:lnTo>
                    <a:lnTo>
                      <a:pt x="2313" y="7"/>
                    </a:lnTo>
                    <a:lnTo>
                      <a:pt x="2494" y="0"/>
                    </a:lnTo>
                    <a:lnTo>
                      <a:pt x="2663" y="4"/>
                    </a:lnTo>
                    <a:lnTo>
                      <a:pt x="2816" y="19"/>
                    </a:lnTo>
                    <a:lnTo>
                      <a:pt x="2948" y="49"/>
                    </a:lnTo>
                    <a:lnTo>
                      <a:pt x="3029" y="82"/>
                    </a:lnTo>
                    <a:lnTo>
                      <a:pt x="3074" y="109"/>
                    </a:lnTo>
                    <a:lnTo>
                      <a:pt x="3112" y="140"/>
                    </a:lnTo>
                    <a:lnTo>
                      <a:pt x="3139" y="176"/>
                    </a:lnTo>
                    <a:lnTo>
                      <a:pt x="3158" y="216"/>
                    </a:lnTo>
                    <a:lnTo>
                      <a:pt x="3167" y="262"/>
                    </a:lnTo>
                    <a:lnTo>
                      <a:pt x="3166" y="314"/>
                    </a:lnTo>
                    <a:lnTo>
                      <a:pt x="3152" y="369"/>
                    </a:lnTo>
                    <a:lnTo>
                      <a:pt x="3127" y="432"/>
                    </a:lnTo>
                    <a:lnTo>
                      <a:pt x="3090" y="500"/>
                    </a:lnTo>
                    <a:lnTo>
                      <a:pt x="3039" y="574"/>
                    </a:lnTo>
                    <a:lnTo>
                      <a:pt x="2974" y="656"/>
                    </a:lnTo>
                    <a:lnTo>
                      <a:pt x="2853" y="788"/>
                    </a:lnTo>
                    <a:lnTo>
                      <a:pt x="2633" y="992"/>
                    </a:lnTo>
                    <a:lnTo>
                      <a:pt x="2496" y="1106"/>
                    </a:lnTo>
                    <a:lnTo>
                      <a:pt x="0" y="561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1" name="Freeform 78">
                <a:extLst>
                  <a:ext uri="{FF2B5EF4-FFF2-40B4-BE49-F238E27FC236}">
                    <a16:creationId xmlns:a16="http://schemas.microsoft.com/office/drawing/2014/main" id="{44FB36F3-4D60-0349-92B5-2913C4CE3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5800" y="3935413"/>
                <a:ext cx="1135063" cy="619125"/>
              </a:xfrm>
              <a:custGeom>
                <a:avLst/>
                <a:gdLst>
                  <a:gd name="T0" fmla="*/ 0 w 2861"/>
                  <a:gd name="T1" fmla="*/ 0 h 1562"/>
                  <a:gd name="T2" fmla="*/ 17 w 2861"/>
                  <a:gd name="T3" fmla="*/ 18 h 1562"/>
                  <a:gd name="T4" fmla="*/ 214 w 2861"/>
                  <a:gd name="T5" fmla="*/ 202 h 1562"/>
                  <a:gd name="T6" fmla="*/ 479 w 2861"/>
                  <a:gd name="T7" fmla="*/ 425 h 1562"/>
                  <a:gd name="T8" fmla="*/ 696 w 2861"/>
                  <a:gd name="T9" fmla="*/ 596 h 1562"/>
                  <a:gd name="T10" fmla="*/ 947 w 2861"/>
                  <a:gd name="T11" fmla="*/ 780 h 1562"/>
                  <a:gd name="T12" fmla="*/ 1225 w 2861"/>
                  <a:gd name="T13" fmla="*/ 967 h 1562"/>
                  <a:gd name="T14" fmla="*/ 1376 w 2861"/>
                  <a:gd name="T15" fmla="*/ 1059 h 1562"/>
                  <a:gd name="T16" fmla="*/ 1531 w 2861"/>
                  <a:gd name="T17" fmla="*/ 1151 h 1562"/>
                  <a:gd name="T18" fmla="*/ 1780 w 2861"/>
                  <a:gd name="T19" fmla="*/ 1286 h 1562"/>
                  <a:gd name="T20" fmla="*/ 1947 w 2861"/>
                  <a:gd name="T21" fmla="*/ 1368 h 1562"/>
                  <a:gd name="T22" fmla="*/ 2113 w 2861"/>
                  <a:gd name="T23" fmla="*/ 1440 h 1562"/>
                  <a:gd name="T24" fmla="*/ 2273 w 2861"/>
                  <a:gd name="T25" fmla="*/ 1498 h 1562"/>
                  <a:gd name="T26" fmla="*/ 2420 w 2861"/>
                  <a:gd name="T27" fmla="*/ 1540 h 1562"/>
                  <a:gd name="T28" fmla="*/ 2554 w 2861"/>
                  <a:gd name="T29" fmla="*/ 1562 h 1562"/>
                  <a:gd name="T30" fmla="*/ 2641 w 2861"/>
                  <a:gd name="T31" fmla="*/ 1561 h 1562"/>
                  <a:gd name="T32" fmla="*/ 2692 w 2861"/>
                  <a:gd name="T33" fmla="*/ 1553 h 1562"/>
                  <a:gd name="T34" fmla="*/ 2738 w 2861"/>
                  <a:gd name="T35" fmla="*/ 1537 h 1562"/>
                  <a:gd name="T36" fmla="*/ 2778 w 2861"/>
                  <a:gd name="T37" fmla="*/ 1514 h 1562"/>
                  <a:gd name="T38" fmla="*/ 2810 w 2861"/>
                  <a:gd name="T39" fmla="*/ 1484 h 1562"/>
                  <a:gd name="T40" fmla="*/ 2835 w 2861"/>
                  <a:gd name="T41" fmla="*/ 1444 h 1562"/>
                  <a:gd name="T42" fmla="*/ 2853 w 2861"/>
                  <a:gd name="T43" fmla="*/ 1396 h 1562"/>
                  <a:gd name="T44" fmla="*/ 2861 w 2861"/>
                  <a:gd name="T45" fmla="*/ 1339 h 1562"/>
                  <a:gd name="T46" fmla="*/ 2861 w 2861"/>
                  <a:gd name="T47" fmla="*/ 1272 h 1562"/>
                  <a:gd name="T48" fmla="*/ 2852 w 2861"/>
                  <a:gd name="T49" fmla="*/ 1195 h 1562"/>
                  <a:gd name="T50" fmla="*/ 2831 w 2861"/>
                  <a:gd name="T51" fmla="*/ 1107 h 1562"/>
                  <a:gd name="T52" fmla="*/ 2801 w 2861"/>
                  <a:gd name="T53" fmla="*/ 1007 h 1562"/>
                  <a:gd name="T54" fmla="*/ 2737 w 2861"/>
                  <a:gd name="T55" fmla="*/ 839 h 1562"/>
                  <a:gd name="T56" fmla="*/ 2607 w 2861"/>
                  <a:gd name="T57" fmla="*/ 569 h 1562"/>
                  <a:gd name="T58" fmla="*/ 2521 w 2861"/>
                  <a:gd name="T59" fmla="*/ 414 h 1562"/>
                  <a:gd name="T60" fmla="*/ 0 w 2861"/>
                  <a:gd name="T61" fmla="*/ 0 h 1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61" h="1562">
                    <a:moveTo>
                      <a:pt x="0" y="0"/>
                    </a:moveTo>
                    <a:lnTo>
                      <a:pt x="17" y="18"/>
                    </a:lnTo>
                    <a:lnTo>
                      <a:pt x="214" y="202"/>
                    </a:lnTo>
                    <a:lnTo>
                      <a:pt x="479" y="425"/>
                    </a:lnTo>
                    <a:lnTo>
                      <a:pt x="696" y="596"/>
                    </a:lnTo>
                    <a:lnTo>
                      <a:pt x="947" y="780"/>
                    </a:lnTo>
                    <a:lnTo>
                      <a:pt x="1225" y="967"/>
                    </a:lnTo>
                    <a:lnTo>
                      <a:pt x="1376" y="1059"/>
                    </a:lnTo>
                    <a:lnTo>
                      <a:pt x="1531" y="1151"/>
                    </a:lnTo>
                    <a:lnTo>
                      <a:pt x="1780" y="1286"/>
                    </a:lnTo>
                    <a:lnTo>
                      <a:pt x="1947" y="1368"/>
                    </a:lnTo>
                    <a:lnTo>
                      <a:pt x="2113" y="1440"/>
                    </a:lnTo>
                    <a:lnTo>
                      <a:pt x="2273" y="1498"/>
                    </a:lnTo>
                    <a:lnTo>
                      <a:pt x="2420" y="1540"/>
                    </a:lnTo>
                    <a:lnTo>
                      <a:pt x="2554" y="1562"/>
                    </a:lnTo>
                    <a:lnTo>
                      <a:pt x="2641" y="1561"/>
                    </a:lnTo>
                    <a:lnTo>
                      <a:pt x="2692" y="1553"/>
                    </a:lnTo>
                    <a:lnTo>
                      <a:pt x="2738" y="1537"/>
                    </a:lnTo>
                    <a:lnTo>
                      <a:pt x="2778" y="1514"/>
                    </a:lnTo>
                    <a:lnTo>
                      <a:pt x="2810" y="1484"/>
                    </a:lnTo>
                    <a:lnTo>
                      <a:pt x="2835" y="1444"/>
                    </a:lnTo>
                    <a:lnTo>
                      <a:pt x="2853" y="1396"/>
                    </a:lnTo>
                    <a:lnTo>
                      <a:pt x="2861" y="1339"/>
                    </a:lnTo>
                    <a:lnTo>
                      <a:pt x="2861" y="1272"/>
                    </a:lnTo>
                    <a:lnTo>
                      <a:pt x="2852" y="1195"/>
                    </a:lnTo>
                    <a:lnTo>
                      <a:pt x="2831" y="1107"/>
                    </a:lnTo>
                    <a:lnTo>
                      <a:pt x="2801" y="1007"/>
                    </a:lnTo>
                    <a:lnTo>
                      <a:pt x="2737" y="839"/>
                    </a:lnTo>
                    <a:lnTo>
                      <a:pt x="2607" y="569"/>
                    </a:lnTo>
                    <a:lnTo>
                      <a:pt x="2521" y="414"/>
                    </a:lnTo>
                    <a:lnTo>
                      <a:pt x="0" y="0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2" name="Freeform 80">
                <a:extLst>
                  <a:ext uri="{FF2B5EF4-FFF2-40B4-BE49-F238E27FC236}">
                    <a16:creationId xmlns:a16="http://schemas.microsoft.com/office/drawing/2014/main" id="{963A616F-1986-0A4E-AA2D-966500A918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0363" y="3576638"/>
                <a:ext cx="2709863" cy="547688"/>
              </a:xfrm>
              <a:custGeom>
                <a:avLst/>
                <a:gdLst>
                  <a:gd name="T0" fmla="*/ 6828 w 6828"/>
                  <a:gd name="T1" fmla="*/ 1366 h 1378"/>
                  <a:gd name="T2" fmla="*/ 6825 w 6828"/>
                  <a:gd name="T3" fmla="*/ 1370 h 1378"/>
                  <a:gd name="T4" fmla="*/ 6807 w 6828"/>
                  <a:gd name="T5" fmla="*/ 1375 h 1378"/>
                  <a:gd name="T6" fmla="*/ 6751 w 6828"/>
                  <a:gd name="T7" fmla="*/ 1378 h 1378"/>
                  <a:gd name="T8" fmla="*/ 6544 w 6828"/>
                  <a:gd name="T9" fmla="*/ 1364 h 1378"/>
                  <a:gd name="T10" fmla="*/ 6084 w 6828"/>
                  <a:gd name="T11" fmla="*/ 1307 h 1378"/>
                  <a:gd name="T12" fmla="*/ 5466 w 6828"/>
                  <a:gd name="T13" fmla="*/ 1216 h 1378"/>
                  <a:gd name="T14" fmla="*/ 4351 w 6828"/>
                  <a:gd name="T15" fmla="*/ 1037 h 1378"/>
                  <a:gd name="T16" fmla="*/ 2729 w 6828"/>
                  <a:gd name="T17" fmla="*/ 753 h 1378"/>
                  <a:gd name="T18" fmla="*/ 1991 w 6828"/>
                  <a:gd name="T19" fmla="*/ 615 h 1378"/>
                  <a:gd name="T20" fmla="*/ 1651 w 6828"/>
                  <a:gd name="T21" fmla="*/ 549 h 1378"/>
                  <a:gd name="T22" fmla="*/ 1100 w 6828"/>
                  <a:gd name="T23" fmla="*/ 437 h 1378"/>
                  <a:gd name="T24" fmla="*/ 685 w 6828"/>
                  <a:gd name="T25" fmla="*/ 345 h 1378"/>
                  <a:gd name="T26" fmla="*/ 390 w 6828"/>
                  <a:gd name="T27" fmla="*/ 270 h 1378"/>
                  <a:gd name="T28" fmla="*/ 192 w 6828"/>
                  <a:gd name="T29" fmla="*/ 209 h 1378"/>
                  <a:gd name="T30" fmla="*/ 74 w 6828"/>
                  <a:gd name="T31" fmla="*/ 160 h 1378"/>
                  <a:gd name="T32" fmla="*/ 27 w 6828"/>
                  <a:gd name="T33" fmla="*/ 129 h 1378"/>
                  <a:gd name="T34" fmla="*/ 10 w 6828"/>
                  <a:gd name="T35" fmla="*/ 109 h 1378"/>
                  <a:gd name="T36" fmla="*/ 0 w 6828"/>
                  <a:gd name="T37" fmla="*/ 82 h 1378"/>
                  <a:gd name="T38" fmla="*/ 2 w 6828"/>
                  <a:gd name="T39" fmla="*/ 65 h 1378"/>
                  <a:gd name="T40" fmla="*/ 6 w 6828"/>
                  <a:gd name="T41" fmla="*/ 48 h 1378"/>
                  <a:gd name="T42" fmla="*/ 26 w 6828"/>
                  <a:gd name="T43" fmla="*/ 26 h 1378"/>
                  <a:gd name="T44" fmla="*/ 49 w 6828"/>
                  <a:gd name="T45" fmla="*/ 15 h 1378"/>
                  <a:gd name="T46" fmla="*/ 104 w 6828"/>
                  <a:gd name="T47" fmla="*/ 3 h 1378"/>
                  <a:gd name="T48" fmla="*/ 232 w 6828"/>
                  <a:gd name="T49" fmla="*/ 0 h 1378"/>
                  <a:gd name="T50" fmla="*/ 438 w 6828"/>
                  <a:gd name="T51" fmla="*/ 16 h 1378"/>
                  <a:gd name="T52" fmla="*/ 741 w 6828"/>
                  <a:gd name="T53" fmla="*/ 56 h 1378"/>
                  <a:gd name="T54" fmla="*/ 1160 w 6828"/>
                  <a:gd name="T55" fmla="*/ 122 h 1378"/>
                  <a:gd name="T56" fmla="*/ 1713 w 6828"/>
                  <a:gd name="T57" fmla="*/ 221 h 1378"/>
                  <a:gd name="T58" fmla="*/ 2053 w 6828"/>
                  <a:gd name="T59" fmla="*/ 285 h 1378"/>
                  <a:gd name="T60" fmla="*/ 2792 w 6828"/>
                  <a:gd name="T61" fmla="*/ 429 h 1378"/>
                  <a:gd name="T62" fmla="*/ 4404 w 6828"/>
                  <a:gd name="T63" fmla="*/ 762 h 1378"/>
                  <a:gd name="T64" fmla="*/ 5506 w 6828"/>
                  <a:gd name="T65" fmla="*/ 1006 h 1378"/>
                  <a:gd name="T66" fmla="*/ 6114 w 6828"/>
                  <a:gd name="T67" fmla="*/ 1149 h 1378"/>
                  <a:gd name="T68" fmla="*/ 6563 w 6828"/>
                  <a:gd name="T69" fmla="*/ 1265 h 1378"/>
                  <a:gd name="T70" fmla="*/ 6760 w 6828"/>
                  <a:gd name="T71" fmla="*/ 1328 h 1378"/>
                  <a:gd name="T72" fmla="*/ 6811 w 6828"/>
                  <a:gd name="T73" fmla="*/ 1351 h 1378"/>
                  <a:gd name="T74" fmla="*/ 6827 w 6828"/>
                  <a:gd name="T75" fmla="*/ 1363 h 1378"/>
                  <a:gd name="T76" fmla="*/ 6828 w 6828"/>
                  <a:gd name="T77" fmla="*/ 1366 h 1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828" h="1378">
                    <a:moveTo>
                      <a:pt x="6828" y="1366"/>
                    </a:moveTo>
                    <a:lnTo>
                      <a:pt x="6825" y="1370"/>
                    </a:lnTo>
                    <a:lnTo>
                      <a:pt x="6807" y="1375"/>
                    </a:lnTo>
                    <a:lnTo>
                      <a:pt x="6751" y="1378"/>
                    </a:lnTo>
                    <a:lnTo>
                      <a:pt x="6544" y="1364"/>
                    </a:lnTo>
                    <a:lnTo>
                      <a:pt x="6084" y="1307"/>
                    </a:lnTo>
                    <a:lnTo>
                      <a:pt x="5466" y="1216"/>
                    </a:lnTo>
                    <a:lnTo>
                      <a:pt x="4351" y="1037"/>
                    </a:lnTo>
                    <a:lnTo>
                      <a:pt x="2729" y="753"/>
                    </a:lnTo>
                    <a:lnTo>
                      <a:pt x="1991" y="615"/>
                    </a:lnTo>
                    <a:lnTo>
                      <a:pt x="1651" y="549"/>
                    </a:lnTo>
                    <a:lnTo>
                      <a:pt x="1100" y="437"/>
                    </a:lnTo>
                    <a:lnTo>
                      <a:pt x="685" y="345"/>
                    </a:lnTo>
                    <a:lnTo>
                      <a:pt x="390" y="270"/>
                    </a:lnTo>
                    <a:lnTo>
                      <a:pt x="192" y="209"/>
                    </a:lnTo>
                    <a:lnTo>
                      <a:pt x="74" y="160"/>
                    </a:lnTo>
                    <a:lnTo>
                      <a:pt x="27" y="129"/>
                    </a:lnTo>
                    <a:lnTo>
                      <a:pt x="10" y="109"/>
                    </a:lnTo>
                    <a:lnTo>
                      <a:pt x="0" y="82"/>
                    </a:lnTo>
                    <a:lnTo>
                      <a:pt x="2" y="65"/>
                    </a:lnTo>
                    <a:lnTo>
                      <a:pt x="6" y="48"/>
                    </a:lnTo>
                    <a:lnTo>
                      <a:pt x="26" y="26"/>
                    </a:lnTo>
                    <a:lnTo>
                      <a:pt x="49" y="15"/>
                    </a:lnTo>
                    <a:lnTo>
                      <a:pt x="104" y="3"/>
                    </a:lnTo>
                    <a:lnTo>
                      <a:pt x="232" y="0"/>
                    </a:lnTo>
                    <a:lnTo>
                      <a:pt x="438" y="16"/>
                    </a:lnTo>
                    <a:lnTo>
                      <a:pt x="741" y="56"/>
                    </a:lnTo>
                    <a:lnTo>
                      <a:pt x="1160" y="122"/>
                    </a:lnTo>
                    <a:lnTo>
                      <a:pt x="1713" y="221"/>
                    </a:lnTo>
                    <a:lnTo>
                      <a:pt x="2053" y="285"/>
                    </a:lnTo>
                    <a:lnTo>
                      <a:pt x="2792" y="429"/>
                    </a:lnTo>
                    <a:lnTo>
                      <a:pt x="4404" y="762"/>
                    </a:lnTo>
                    <a:lnTo>
                      <a:pt x="5506" y="1006"/>
                    </a:lnTo>
                    <a:lnTo>
                      <a:pt x="6114" y="1149"/>
                    </a:lnTo>
                    <a:lnTo>
                      <a:pt x="6563" y="1265"/>
                    </a:lnTo>
                    <a:lnTo>
                      <a:pt x="6760" y="1328"/>
                    </a:lnTo>
                    <a:lnTo>
                      <a:pt x="6811" y="1351"/>
                    </a:lnTo>
                    <a:lnTo>
                      <a:pt x="6827" y="1363"/>
                    </a:lnTo>
                    <a:lnTo>
                      <a:pt x="6828" y="1366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81">
                <a:extLst>
                  <a:ext uri="{FF2B5EF4-FFF2-40B4-BE49-F238E27FC236}">
                    <a16:creationId xmlns:a16="http://schemas.microsoft.com/office/drawing/2014/main" id="{734FE4C6-33D3-C94A-89D4-4677D7039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0563" y="3911600"/>
                <a:ext cx="1189038" cy="254000"/>
              </a:xfrm>
              <a:custGeom>
                <a:avLst/>
                <a:gdLst>
                  <a:gd name="T0" fmla="*/ 0 w 2997"/>
                  <a:gd name="T1" fmla="*/ 0 h 643"/>
                  <a:gd name="T2" fmla="*/ 80 w 2997"/>
                  <a:gd name="T3" fmla="*/ 20 h 643"/>
                  <a:gd name="T4" fmla="*/ 888 w 2997"/>
                  <a:gd name="T5" fmla="*/ 213 h 643"/>
                  <a:gd name="T6" fmla="*/ 1509 w 2997"/>
                  <a:gd name="T7" fmla="*/ 353 h 643"/>
                  <a:gd name="T8" fmla="*/ 1850 w 2997"/>
                  <a:gd name="T9" fmla="*/ 427 h 643"/>
                  <a:gd name="T10" fmla="*/ 2538 w 2997"/>
                  <a:gd name="T11" fmla="*/ 572 h 643"/>
                  <a:gd name="T12" fmla="*/ 2894 w 2997"/>
                  <a:gd name="T13" fmla="*/ 636 h 643"/>
                  <a:gd name="T14" fmla="*/ 2981 w 2997"/>
                  <a:gd name="T15" fmla="*/ 643 h 643"/>
                  <a:gd name="T16" fmla="*/ 2997 w 2997"/>
                  <a:gd name="T17" fmla="*/ 641 h 643"/>
                  <a:gd name="T18" fmla="*/ 2995 w 2997"/>
                  <a:gd name="T19" fmla="*/ 636 h 643"/>
                  <a:gd name="T20" fmla="*/ 2953 w 2997"/>
                  <a:gd name="T21" fmla="*/ 614 h 643"/>
                  <a:gd name="T22" fmla="*/ 2718 w 2997"/>
                  <a:gd name="T23" fmla="*/ 536 h 643"/>
                  <a:gd name="T24" fmla="*/ 2509 w 2997"/>
                  <a:gd name="T25" fmla="*/ 474 h 643"/>
                  <a:gd name="T26" fmla="*/ 0 w 2997"/>
                  <a:gd name="T27" fmla="*/ 0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97" h="643">
                    <a:moveTo>
                      <a:pt x="0" y="0"/>
                    </a:moveTo>
                    <a:lnTo>
                      <a:pt x="80" y="20"/>
                    </a:lnTo>
                    <a:lnTo>
                      <a:pt x="888" y="213"/>
                    </a:lnTo>
                    <a:lnTo>
                      <a:pt x="1509" y="353"/>
                    </a:lnTo>
                    <a:lnTo>
                      <a:pt x="1850" y="427"/>
                    </a:lnTo>
                    <a:lnTo>
                      <a:pt x="2538" y="572"/>
                    </a:lnTo>
                    <a:lnTo>
                      <a:pt x="2894" y="636"/>
                    </a:lnTo>
                    <a:lnTo>
                      <a:pt x="2981" y="643"/>
                    </a:lnTo>
                    <a:lnTo>
                      <a:pt x="2997" y="641"/>
                    </a:lnTo>
                    <a:lnTo>
                      <a:pt x="2995" y="636"/>
                    </a:lnTo>
                    <a:lnTo>
                      <a:pt x="2953" y="614"/>
                    </a:lnTo>
                    <a:lnTo>
                      <a:pt x="2718" y="536"/>
                    </a:lnTo>
                    <a:lnTo>
                      <a:pt x="2509" y="474"/>
                    </a:lnTo>
                    <a:lnTo>
                      <a:pt x="0" y="0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9B69DBCB-C9EF-494A-A2FF-FA48EB97ED7E}"/>
              </a:ext>
            </a:extLst>
          </p:cNvPr>
          <p:cNvSpPr/>
          <p:nvPr/>
        </p:nvSpPr>
        <p:spPr>
          <a:xfrm>
            <a:off x="2771800" y="1772816"/>
            <a:ext cx="49120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/>
              <a:t>Fournir un cadre méthodologique pour la </a:t>
            </a:r>
            <a:r>
              <a:rPr lang="fr-FR" sz="2400" b="1" dirty="0"/>
              <a:t>gestion optimale </a:t>
            </a:r>
            <a:r>
              <a:rPr lang="fr-FR" sz="2400" dirty="0"/>
              <a:t>des infections COVID-19 dans le milieu de l’enseignement supérieur</a:t>
            </a:r>
          </a:p>
        </p:txBody>
      </p:sp>
    </p:spTree>
    <p:extLst>
      <p:ext uri="{BB962C8B-B14F-4D97-AF65-F5344CB8AC3E}">
        <p14:creationId xmlns:p14="http://schemas.microsoft.com/office/powerpoint/2010/main" val="76198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Liens utiles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FB : </a:t>
            </a:r>
          </a:p>
          <a:p>
            <a:pPr lvl="1"/>
            <a:r>
              <a:rPr lang="fr-FR" dirty="0"/>
              <a:t>ONMNE</a:t>
            </a:r>
          </a:p>
          <a:p>
            <a:pPr lvl="1"/>
            <a:r>
              <a:rPr lang="fr-FR" dirty="0"/>
              <a:t>Direction de la Médecine Scolaire et Universitaire</a:t>
            </a:r>
          </a:p>
          <a:p>
            <a:r>
              <a:rPr lang="fr-FR" dirty="0"/>
              <a:t>Site Web :</a:t>
            </a:r>
          </a:p>
          <a:p>
            <a:pPr lvl="1"/>
            <a:r>
              <a:rPr lang="fr-FR" dirty="0">
                <a:hlinkClick r:id="rId2"/>
              </a:rPr>
              <a:t>www.santetunisie.tn</a:t>
            </a:r>
            <a:endParaRPr lang="fr-FR" dirty="0"/>
          </a:p>
          <a:p>
            <a:pPr lvl="1"/>
            <a:r>
              <a:rPr lang="fr-FR" dirty="0">
                <a:hlinkClick r:id="rId3"/>
              </a:rPr>
              <a:t>www.onmne.tn</a:t>
            </a:r>
            <a:endParaRPr lang="fr-FR" dirty="0"/>
          </a:p>
          <a:p>
            <a:r>
              <a:rPr lang="fr-FR" dirty="0" err="1"/>
              <a:t>Playstore</a:t>
            </a:r>
            <a:r>
              <a:rPr lang="fr-FR" dirty="0"/>
              <a:t> sur androïde :</a:t>
            </a:r>
          </a:p>
          <a:p>
            <a:pPr lvl="1"/>
            <a:r>
              <a:rPr lang="fr-FR" dirty="0" err="1"/>
              <a:t>AlgoCovid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0897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Application </a:t>
            </a:r>
            <a:r>
              <a:rPr lang="fr-FR" dirty="0" err="1"/>
              <a:t>AlgoCovid</a:t>
            </a:r>
            <a:endParaRPr lang="fr-FR" dirty="0"/>
          </a:p>
        </p:txBody>
      </p:sp>
      <p:pic>
        <p:nvPicPr>
          <p:cNvPr id="3074" name="Picture 2" descr="C:\Users\Ahlem\Downloads\IMG_37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488" y="1340768"/>
            <a:ext cx="1892300" cy="18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hlem\Downloads\IMG_37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23438"/>
            <a:ext cx="1407859" cy="250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hlem\Downloads\IMG_37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55446"/>
            <a:ext cx="145816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hlem\Downloads\IMG_37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823438"/>
            <a:ext cx="1552622" cy="276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hlem\Downloads\IMG_37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3804280"/>
            <a:ext cx="1537272" cy="273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hlem\Downloads\IMG_373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5" y="3807498"/>
            <a:ext cx="1561588" cy="277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862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6000" dirty="0"/>
              <a:t>Vos questions</a:t>
            </a:r>
          </a:p>
        </p:txBody>
      </p:sp>
      <p:grpSp>
        <p:nvGrpSpPr>
          <p:cNvPr id="4" name="Group 11">
            <a:extLst>
              <a:ext uri="{FF2B5EF4-FFF2-40B4-BE49-F238E27FC236}">
                <a16:creationId xmlns:a16="http://schemas.microsoft.com/office/drawing/2014/main" id="{CD101C68-EF0C-4FCB-8933-5F51FC6CBA54}"/>
              </a:ext>
            </a:extLst>
          </p:cNvPr>
          <p:cNvGrpSpPr/>
          <p:nvPr/>
        </p:nvGrpSpPr>
        <p:grpSpPr>
          <a:xfrm>
            <a:off x="3203848" y="2658098"/>
            <a:ext cx="2664296" cy="3723230"/>
            <a:chOff x="4683521" y="845304"/>
            <a:chExt cx="2855116" cy="6012696"/>
          </a:xfrm>
        </p:grpSpPr>
        <p:grpSp>
          <p:nvGrpSpPr>
            <p:cNvPr id="5" name="Group 9">
              <a:extLst>
                <a:ext uri="{FF2B5EF4-FFF2-40B4-BE49-F238E27FC236}">
                  <a16:creationId xmlns:a16="http://schemas.microsoft.com/office/drawing/2014/main" id="{2BBF35DA-F97A-4DE4-89D7-84927B01B568}"/>
                </a:ext>
              </a:extLst>
            </p:cNvPr>
            <p:cNvGrpSpPr/>
            <p:nvPr/>
          </p:nvGrpSpPr>
          <p:grpSpPr>
            <a:xfrm>
              <a:off x="4683521" y="845304"/>
              <a:ext cx="2855116" cy="2307220"/>
              <a:chOff x="6559031" y="2236417"/>
              <a:chExt cx="1646237" cy="1330325"/>
            </a:xfrm>
          </p:grpSpPr>
          <p:sp>
            <p:nvSpPr>
              <p:cNvPr id="45" name="Freeform 3736">
                <a:extLst>
                  <a:ext uri="{FF2B5EF4-FFF2-40B4-BE49-F238E27FC236}">
                    <a16:creationId xmlns:a16="http://schemas.microsoft.com/office/drawing/2014/main" id="{4507FAD9-6223-490B-9C6E-7E4DF5890E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6559031" y="2926979"/>
                <a:ext cx="269875" cy="71438"/>
              </a:xfrm>
              <a:custGeom>
                <a:avLst/>
                <a:gdLst>
                  <a:gd name="T0" fmla="*/ 0 w 526"/>
                  <a:gd name="T1" fmla="*/ 69 h 139"/>
                  <a:gd name="T2" fmla="*/ 71 w 526"/>
                  <a:gd name="T3" fmla="*/ 139 h 139"/>
                  <a:gd name="T4" fmla="*/ 455 w 526"/>
                  <a:gd name="T5" fmla="*/ 139 h 139"/>
                  <a:gd name="T6" fmla="*/ 526 w 526"/>
                  <a:gd name="T7" fmla="*/ 69 h 139"/>
                  <a:gd name="T8" fmla="*/ 455 w 526"/>
                  <a:gd name="T9" fmla="*/ 0 h 139"/>
                  <a:gd name="T10" fmla="*/ 71 w 526"/>
                  <a:gd name="T11" fmla="*/ 0 h 139"/>
                  <a:gd name="T12" fmla="*/ 0 w 526"/>
                  <a:gd name="T13" fmla="*/ 6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6" h="139">
                    <a:moveTo>
                      <a:pt x="0" y="69"/>
                    </a:moveTo>
                    <a:cubicBezTo>
                      <a:pt x="0" y="108"/>
                      <a:pt x="32" y="139"/>
                      <a:pt x="71" y="139"/>
                    </a:cubicBezTo>
                    <a:lnTo>
                      <a:pt x="455" y="139"/>
                    </a:lnTo>
                    <a:cubicBezTo>
                      <a:pt x="494" y="139"/>
                      <a:pt x="526" y="108"/>
                      <a:pt x="526" y="69"/>
                    </a:cubicBezTo>
                    <a:cubicBezTo>
                      <a:pt x="526" y="31"/>
                      <a:pt x="494" y="0"/>
                      <a:pt x="455" y="0"/>
                    </a:cubicBezTo>
                    <a:lnTo>
                      <a:pt x="71" y="0"/>
                    </a:lnTo>
                    <a:cubicBezTo>
                      <a:pt x="32" y="0"/>
                      <a:pt x="0" y="31"/>
                      <a:pt x="0" y="69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46" name="Freeform 3737">
                <a:extLst>
                  <a:ext uri="{FF2B5EF4-FFF2-40B4-BE49-F238E27FC236}">
                    <a16:creationId xmlns:a16="http://schemas.microsoft.com/office/drawing/2014/main" id="{CA1096F5-B222-4EF8-8CBB-4234F86620B7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7337611" y="2236417"/>
                <a:ext cx="73025" cy="261938"/>
              </a:xfrm>
              <a:custGeom>
                <a:avLst/>
                <a:gdLst>
                  <a:gd name="T0" fmla="*/ 71 w 142"/>
                  <a:gd name="T1" fmla="*/ 0 h 513"/>
                  <a:gd name="T2" fmla="*/ 0 w 142"/>
                  <a:gd name="T3" fmla="*/ 69 h 513"/>
                  <a:gd name="T4" fmla="*/ 0 w 142"/>
                  <a:gd name="T5" fmla="*/ 443 h 513"/>
                  <a:gd name="T6" fmla="*/ 71 w 142"/>
                  <a:gd name="T7" fmla="*/ 513 h 513"/>
                  <a:gd name="T8" fmla="*/ 142 w 142"/>
                  <a:gd name="T9" fmla="*/ 443 h 513"/>
                  <a:gd name="T10" fmla="*/ 142 w 142"/>
                  <a:gd name="T11" fmla="*/ 69 h 513"/>
                  <a:gd name="T12" fmla="*/ 71 w 142"/>
                  <a:gd name="T13" fmla="*/ 0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2" h="513">
                    <a:moveTo>
                      <a:pt x="71" y="0"/>
                    </a:moveTo>
                    <a:cubicBezTo>
                      <a:pt x="32" y="0"/>
                      <a:pt x="0" y="31"/>
                      <a:pt x="0" y="69"/>
                    </a:cubicBezTo>
                    <a:lnTo>
                      <a:pt x="0" y="443"/>
                    </a:lnTo>
                    <a:cubicBezTo>
                      <a:pt x="0" y="482"/>
                      <a:pt x="32" y="513"/>
                      <a:pt x="71" y="513"/>
                    </a:cubicBezTo>
                    <a:cubicBezTo>
                      <a:pt x="110" y="513"/>
                      <a:pt x="142" y="482"/>
                      <a:pt x="142" y="443"/>
                    </a:cubicBezTo>
                    <a:lnTo>
                      <a:pt x="142" y="69"/>
                    </a:lnTo>
                    <a:cubicBezTo>
                      <a:pt x="142" y="31"/>
                      <a:pt x="110" y="0"/>
                      <a:pt x="71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47" name="Freeform 3738">
                <a:extLst>
                  <a:ext uri="{FF2B5EF4-FFF2-40B4-BE49-F238E27FC236}">
                    <a16:creationId xmlns:a16="http://schemas.microsoft.com/office/drawing/2014/main" id="{AB6CEDC8-08A3-4D50-A88B-06B36B8323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7935393" y="2960317"/>
                <a:ext cx="269875" cy="71438"/>
              </a:xfrm>
              <a:custGeom>
                <a:avLst/>
                <a:gdLst>
                  <a:gd name="T0" fmla="*/ 71 w 526"/>
                  <a:gd name="T1" fmla="*/ 138 h 138"/>
                  <a:gd name="T2" fmla="*/ 455 w 526"/>
                  <a:gd name="T3" fmla="*/ 138 h 138"/>
                  <a:gd name="T4" fmla="*/ 526 w 526"/>
                  <a:gd name="T5" fmla="*/ 69 h 138"/>
                  <a:gd name="T6" fmla="*/ 455 w 526"/>
                  <a:gd name="T7" fmla="*/ 0 h 138"/>
                  <a:gd name="T8" fmla="*/ 71 w 526"/>
                  <a:gd name="T9" fmla="*/ 0 h 138"/>
                  <a:gd name="T10" fmla="*/ 0 w 526"/>
                  <a:gd name="T11" fmla="*/ 69 h 138"/>
                  <a:gd name="T12" fmla="*/ 71 w 526"/>
                  <a:gd name="T13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6" h="138">
                    <a:moveTo>
                      <a:pt x="71" y="138"/>
                    </a:moveTo>
                    <a:lnTo>
                      <a:pt x="455" y="138"/>
                    </a:lnTo>
                    <a:cubicBezTo>
                      <a:pt x="494" y="138"/>
                      <a:pt x="526" y="107"/>
                      <a:pt x="526" y="69"/>
                    </a:cubicBezTo>
                    <a:cubicBezTo>
                      <a:pt x="526" y="31"/>
                      <a:pt x="494" y="0"/>
                      <a:pt x="455" y="0"/>
                    </a:cubicBezTo>
                    <a:lnTo>
                      <a:pt x="71" y="0"/>
                    </a:lnTo>
                    <a:cubicBezTo>
                      <a:pt x="32" y="0"/>
                      <a:pt x="0" y="31"/>
                      <a:pt x="0" y="69"/>
                    </a:cubicBezTo>
                    <a:cubicBezTo>
                      <a:pt x="0" y="107"/>
                      <a:pt x="32" y="138"/>
                      <a:pt x="71" y="138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48" name="Freeform 3739">
                <a:extLst>
                  <a:ext uri="{FF2B5EF4-FFF2-40B4-BE49-F238E27FC236}">
                    <a16:creationId xmlns:a16="http://schemas.microsoft.com/office/drawing/2014/main" id="{64EF36E5-ED7B-40B1-9C87-2E0FBF13E2F4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7808393" y="3374654"/>
                <a:ext cx="239713" cy="192088"/>
              </a:xfrm>
              <a:custGeom>
                <a:avLst/>
                <a:gdLst>
                  <a:gd name="T0" fmla="*/ 38 w 467"/>
                  <a:gd name="T1" fmla="*/ 125 h 374"/>
                  <a:gd name="T2" fmla="*/ 344 w 467"/>
                  <a:gd name="T3" fmla="*/ 351 h 374"/>
                  <a:gd name="T4" fmla="*/ 443 w 467"/>
                  <a:gd name="T5" fmla="*/ 337 h 374"/>
                  <a:gd name="T6" fmla="*/ 429 w 467"/>
                  <a:gd name="T7" fmla="*/ 241 h 374"/>
                  <a:gd name="T8" fmla="*/ 123 w 467"/>
                  <a:gd name="T9" fmla="*/ 14 h 374"/>
                  <a:gd name="T10" fmla="*/ 81 w 467"/>
                  <a:gd name="T11" fmla="*/ 0 h 374"/>
                  <a:gd name="T12" fmla="*/ 24 w 467"/>
                  <a:gd name="T13" fmla="*/ 28 h 374"/>
                  <a:gd name="T14" fmla="*/ 38 w 467"/>
                  <a:gd name="T15" fmla="*/ 125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7" h="374">
                    <a:moveTo>
                      <a:pt x="38" y="125"/>
                    </a:moveTo>
                    <a:lnTo>
                      <a:pt x="344" y="351"/>
                    </a:lnTo>
                    <a:cubicBezTo>
                      <a:pt x="375" y="374"/>
                      <a:pt x="419" y="368"/>
                      <a:pt x="443" y="337"/>
                    </a:cubicBezTo>
                    <a:cubicBezTo>
                      <a:pt x="467" y="307"/>
                      <a:pt x="460" y="264"/>
                      <a:pt x="429" y="241"/>
                    </a:cubicBezTo>
                    <a:lnTo>
                      <a:pt x="123" y="14"/>
                    </a:lnTo>
                    <a:cubicBezTo>
                      <a:pt x="111" y="5"/>
                      <a:pt x="96" y="0"/>
                      <a:pt x="81" y="0"/>
                    </a:cubicBezTo>
                    <a:cubicBezTo>
                      <a:pt x="59" y="0"/>
                      <a:pt x="38" y="10"/>
                      <a:pt x="24" y="28"/>
                    </a:cubicBezTo>
                    <a:cubicBezTo>
                      <a:pt x="0" y="58"/>
                      <a:pt x="7" y="102"/>
                      <a:pt x="38" y="125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49" name="Freeform 3740">
                <a:extLst>
                  <a:ext uri="{FF2B5EF4-FFF2-40B4-BE49-F238E27FC236}">
                    <a16:creationId xmlns:a16="http://schemas.microsoft.com/office/drawing/2014/main" id="{0F8C10B6-86B1-4246-A985-E51CCFC41B79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6709843" y="3374654"/>
                <a:ext cx="238125" cy="192088"/>
              </a:xfrm>
              <a:custGeom>
                <a:avLst/>
                <a:gdLst>
                  <a:gd name="T0" fmla="*/ 123 w 466"/>
                  <a:gd name="T1" fmla="*/ 351 h 374"/>
                  <a:gd name="T2" fmla="*/ 429 w 466"/>
                  <a:gd name="T3" fmla="*/ 125 h 374"/>
                  <a:gd name="T4" fmla="*/ 442 w 466"/>
                  <a:gd name="T5" fmla="*/ 28 h 374"/>
                  <a:gd name="T6" fmla="*/ 386 w 466"/>
                  <a:gd name="T7" fmla="*/ 0 h 374"/>
                  <a:gd name="T8" fmla="*/ 343 w 466"/>
                  <a:gd name="T9" fmla="*/ 14 h 374"/>
                  <a:gd name="T10" fmla="*/ 37 w 466"/>
                  <a:gd name="T11" fmla="*/ 241 h 374"/>
                  <a:gd name="T12" fmla="*/ 23 w 466"/>
                  <a:gd name="T13" fmla="*/ 337 h 374"/>
                  <a:gd name="T14" fmla="*/ 123 w 466"/>
                  <a:gd name="T15" fmla="*/ 351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6" h="374">
                    <a:moveTo>
                      <a:pt x="123" y="351"/>
                    </a:moveTo>
                    <a:lnTo>
                      <a:pt x="429" y="125"/>
                    </a:lnTo>
                    <a:cubicBezTo>
                      <a:pt x="460" y="102"/>
                      <a:pt x="466" y="58"/>
                      <a:pt x="442" y="28"/>
                    </a:cubicBezTo>
                    <a:cubicBezTo>
                      <a:pt x="428" y="10"/>
                      <a:pt x="407" y="0"/>
                      <a:pt x="386" y="0"/>
                    </a:cubicBezTo>
                    <a:cubicBezTo>
                      <a:pt x="371" y="0"/>
                      <a:pt x="356" y="5"/>
                      <a:pt x="343" y="14"/>
                    </a:cubicBezTo>
                    <a:lnTo>
                      <a:pt x="37" y="241"/>
                    </a:lnTo>
                    <a:cubicBezTo>
                      <a:pt x="6" y="264"/>
                      <a:pt x="0" y="307"/>
                      <a:pt x="23" y="337"/>
                    </a:cubicBezTo>
                    <a:cubicBezTo>
                      <a:pt x="47" y="368"/>
                      <a:pt x="92" y="374"/>
                      <a:pt x="123" y="351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50" name="Freeform 3741">
                <a:extLst>
                  <a:ext uri="{FF2B5EF4-FFF2-40B4-BE49-F238E27FC236}">
                    <a16:creationId xmlns:a16="http://schemas.microsoft.com/office/drawing/2014/main" id="{8AFC57E0-4283-4A1A-9341-A67C1130266F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7782993" y="2401517"/>
                <a:ext cx="219075" cy="211138"/>
              </a:xfrm>
              <a:custGeom>
                <a:avLst/>
                <a:gdLst>
                  <a:gd name="T0" fmla="*/ 349 w 427"/>
                  <a:gd name="T1" fmla="*/ 0 h 410"/>
                  <a:gd name="T2" fmla="*/ 299 w 427"/>
                  <a:gd name="T3" fmla="*/ 20 h 410"/>
                  <a:gd name="T4" fmla="*/ 27 w 427"/>
                  <a:gd name="T5" fmla="*/ 285 h 410"/>
                  <a:gd name="T6" fmla="*/ 27 w 427"/>
                  <a:gd name="T7" fmla="*/ 383 h 410"/>
                  <a:gd name="T8" fmla="*/ 128 w 427"/>
                  <a:gd name="T9" fmla="*/ 383 h 410"/>
                  <a:gd name="T10" fmla="*/ 399 w 427"/>
                  <a:gd name="T11" fmla="*/ 118 h 410"/>
                  <a:gd name="T12" fmla="*/ 399 w 427"/>
                  <a:gd name="T13" fmla="*/ 20 h 410"/>
                  <a:gd name="T14" fmla="*/ 349 w 427"/>
                  <a:gd name="T15" fmla="*/ 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7" h="410">
                    <a:moveTo>
                      <a:pt x="349" y="0"/>
                    </a:moveTo>
                    <a:cubicBezTo>
                      <a:pt x="331" y="0"/>
                      <a:pt x="313" y="7"/>
                      <a:pt x="299" y="20"/>
                    </a:cubicBezTo>
                    <a:lnTo>
                      <a:pt x="27" y="285"/>
                    </a:lnTo>
                    <a:cubicBezTo>
                      <a:pt x="0" y="312"/>
                      <a:pt x="0" y="356"/>
                      <a:pt x="27" y="383"/>
                    </a:cubicBezTo>
                    <a:cubicBezTo>
                      <a:pt x="55" y="410"/>
                      <a:pt x="100" y="410"/>
                      <a:pt x="128" y="383"/>
                    </a:cubicBezTo>
                    <a:lnTo>
                      <a:pt x="399" y="118"/>
                    </a:lnTo>
                    <a:cubicBezTo>
                      <a:pt x="427" y="91"/>
                      <a:pt x="427" y="47"/>
                      <a:pt x="399" y="20"/>
                    </a:cubicBezTo>
                    <a:cubicBezTo>
                      <a:pt x="385" y="7"/>
                      <a:pt x="367" y="0"/>
                      <a:pt x="349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51" name="Freeform 3742">
                <a:extLst>
                  <a:ext uri="{FF2B5EF4-FFF2-40B4-BE49-F238E27FC236}">
                    <a16:creationId xmlns:a16="http://schemas.microsoft.com/office/drawing/2014/main" id="{E73EA6FF-D4E2-4525-A415-AF4F008CE4F8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6778106" y="2401517"/>
                <a:ext cx="219075" cy="211138"/>
              </a:xfrm>
              <a:custGeom>
                <a:avLst/>
                <a:gdLst>
                  <a:gd name="T0" fmla="*/ 128 w 427"/>
                  <a:gd name="T1" fmla="*/ 20 h 410"/>
                  <a:gd name="T2" fmla="*/ 78 w 427"/>
                  <a:gd name="T3" fmla="*/ 0 h 410"/>
                  <a:gd name="T4" fmla="*/ 28 w 427"/>
                  <a:gd name="T5" fmla="*/ 20 h 410"/>
                  <a:gd name="T6" fmla="*/ 28 w 427"/>
                  <a:gd name="T7" fmla="*/ 118 h 410"/>
                  <a:gd name="T8" fmla="*/ 299 w 427"/>
                  <a:gd name="T9" fmla="*/ 383 h 410"/>
                  <a:gd name="T10" fmla="*/ 399 w 427"/>
                  <a:gd name="T11" fmla="*/ 383 h 410"/>
                  <a:gd name="T12" fmla="*/ 399 w 427"/>
                  <a:gd name="T13" fmla="*/ 285 h 410"/>
                  <a:gd name="T14" fmla="*/ 128 w 427"/>
                  <a:gd name="T15" fmla="*/ 2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7" h="410">
                    <a:moveTo>
                      <a:pt x="128" y="20"/>
                    </a:moveTo>
                    <a:cubicBezTo>
                      <a:pt x="114" y="7"/>
                      <a:pt x="96" y="0"/>
                      <a:pt x="78" y="0"/>
                    </a:cubicBezTo>
                    <a:cubicBezTo>
                      <a:pt x="60" y="0"/>
                      <a:pt x="42" y="7"/>
                      <a:pt x="28" y="20"/>
                    </a:cubicBezTo>
                    <a:cubicBezTo>
                      <a:pt x="0" y="47"/>
                      <a:pt x="0" y="91"/>
                      <a:pt x="28" y="118"/>
                    </a:cubicBezTo>
                    <a:lnTo>
                      <a:pt x="299" y="383"/>
                    </a:lnTo>
                    <a:cubicBezTo>
                      <a:pt x="327" y="410"/>
                      <a:pt x="372" y="410"/>
                      <a:pt x="399" y="383"/>
                    </a:cubicBezTo>
                    <a:cubicBezTo>
                      <a:pt x="427" y="356"/>
                      <a:pt x="427" y="312"/>
                      <a:pt x="399" y="285"/>
                    </a:cubicBezTo>
                    <a:lnTo>
                      <a:pt x="128" y="20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944F7DD3-02A0-4C0E-9E7A-86DFF81AE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3234" y="6081994"/>
              <a:ext cx="187372" cy="176964"/>
            </a:xfrm>
            <a:custGeom>
              <a:avLst/>
              <a:gdLst>
                <a:gd name="T0" fmla="*/ 0 w 359"/>
                <a:gd name="T1" fmla="*/ 196 h 340"/>
                <a:gd name="T2" fmla="*/ 13 w 359"/>
                <a:gd name="T3" fmla="*/ 222 h 340"/>
                <a:gd name="T4" fmla="*/ 18 w 359"/>
                <a:gd name="T5" fmla="*/ 245 h 340"/>
                <a:gd name="T6" fmla="*/ 44 w 359"/>
                <a:gd name="T7" fmla="*/ 225 h 340"/>
                <a:gd name="T8" fmla="*/ 101 w 359"/>
                <a:gd name="T9" fmla="*/ 186 h 340"/>
                <a:gd name="T10" fmla="*/ 131 w 359"/>
                <a:gd name="T11" fmla="*/ 168 h 340"/>
                <a:gd name="T12" fmla="*/ 123 w 359"/>
                <a:gd name="T13" fmla="*/ 152 h 340"/>
                <a:gd name="T14" fmla="*/ 118 w 359"/>
                <a:gd name="T15" fmla="*/ 121 h 340"/>
                <a:gd name="T16" fmla="*/ 124 w 359"/>
                <a:gd name="T17" fmla="*/ 92 h 340"/>
                <a:gd name="T18" fmla="*/ 142 w 359"/>
                <a:gd name="T19" fmla="*/ 67 h 340"/>
                <a:gd name="T20" fmla="*/ 171 w 359"/>
                <a:gd name="T21" fmla="*/ 45 h 340"/>
                <a:gd name="T22" fmla="*/ 212 w 359"/>
                <a:gd name="T23" fmla="*/ 26 h 340"/>
                <a:gd name="T24" fmla="*/ 263 w 359"/>
                <a:gd name="T25" fmla="*/ 12 h 340"/>
                <a:gd name="T26" fmla="*/ 324 w 359"/>
                <a:gd name="T27" fmla="*/ 3 h 340"/>
                <a:gd name="T28" fmla="*/ 359 w 359"/>
                <a:gd name="T29" fmla="*/ 0 h 340"/>
                <a:gd name="T30" fmla="*/ 359 w 359"/>
                <a:gd name="T31" fmla="*/ 115 h 340"/>
                <a:gd name="T32" fmla="*/ 285 w 359"/>
                <a:gd name="T33" fmla="*/ 134 h 340"/>
                <a:gd name="T34" fmla="*/ 225 w 359"/>
                <a:gd name="T35" fmla="*/ 152 h 340"/>
                <a:gd name="T36" fmla="*/ 185 w 359"/>
                <a:gd name="T37" fmla="*/ 172 h 340"/>
                <a:gd name="T38" fmla="*/ 120 w 359"/>
                <a:gd name="T39" fmla="*/ 216 h 340"/>
                <a:gd name="T40" fmla="*/ 45 w 359"/>
                <a:gd name="T41" fmla="*/ 288 h 340"/>
                <a:gd name="T42" fmla="*/ 0 w 359"/>
                <a:gd name="T43" fmla="*/ 340 h 340"/>
                <a:gd name="T44" fmla="*/ 0 w 359"/>
                <a:gd name="T45" fmla="*/ 19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9" h="340">
                  <a:moveTo>
                    <a:pt x="0" y="196"/>
                  </a:moveTo>
                  <a:lnTo>
                    <a:pt x="13" y="222"/>
                  </a:lnTo>
                  <a:lnTo>
                    <a:pt x="18" y="245"/>
                  </a:lnTo>
                  <a:lnTo>
                    <a:pt x="44" y="225"/>
                  </a:lnTo>
                  <a:lnTo>
                    <a:pt x="101" y="186"/>
                  </a:lnTo>
                  <a:lnTo>
                    <a:pt x="131" y="168"/>
                  </a:lnTo>
                  <a:lnTo>
                    <a:pt x="123" y="152"/>
                  </a:lnTo>
                  <a:lnTo>
                    <a:pt x="118" y="121"/>
                  </a:lnTo>
                  <a:lnTo>
                    <a:pt x="124" y="92"/>
                  </a:lnTo>
                  <a:lnTo>
                    <a:pt x="142" y="67"/>
                  </a:lnTo>
                  <a:lnTo>
                    <a:pt x="171" y="45"/>
                  </a:lnTo>
                  <a:lnTo>
                    <a:pt x="212" y="26"/>
                  </a:lnTo>
                  <a:lnTo>
                    <a:pt x="263" y="12"/>
                  </a:lnTo>
                  <a:lnTo>
                    <a:pt x="324" y="3"/>
                  </a:lnTo>
                  <a:lnTo>
                    <a:pt x="359" y="0"/>
                  </a:lnTo>
                  <a:lnTo>
                    <a:pt x="359" y="115"/>
                  </a:lnTo>
                  <a:lnTo>
                    <a:pt x="285" y="134"/>
                  </a:lnTo>
                  <a:lnTo>
                    <a:pt x="225" y="152"/>
                  </a:lnTo>
                  <a:lnTo>
                    <a:pt x="185" y="172"/>
                  </a:lnTo>
                  <a:lnTo>
                    <a:pt x="120" y="216"/>
                  </a:lnTo>
                  <a:lnTo>
                    <a:pt x="45" y="288"/>
                  </a:lnTo>
                  <a:lnTo>
                    <a:pt x="0" y="34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E66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" name="Freeform 28">
              <a:extLst>
                <a:ext uri="{FF2B5EF4-FFF2-40B4-BE49-F238E27FC236}">
                  <a16:creationId xmlns:a16="http://schemas.microsoft.com/office/drawing/2014/main" id="{42C6BD04-A8E9-4142-89C4-A584278EA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606" y="6081994"/>
              <a:ext cx="274813" cy="60376"/>
            </a:xfrm>
            <a:custGeom>
              <a:avLst/>
              <a:gdLst>
                <a:gd name="T0" fmla="*/ 0 w 529"/>
                <a:gd name="T1" fmla="*/ 1 h 116"/>
                <a:gd name="T2" fmla="*/ 50 w 529"/>
                <a:gd name="T3" fmla="*/ 0 h 116"/>
                <a:gd name="T4" fmla="*/ 166 w 529"/>
                <a:gd name="T5" fmla="*/ 5 h 116"/>
                <a:gd name="T6" fmla="*/ 298 w 529"/>
                <a:gd name="T7" fmla="*/ 23 h 116"/>
                <a:gd name="T8" fmla="*/ 448 w 529"/>
                <a:gd name="T9" fmla="*/ 55 h 116"/>
                <a:gd name="T10" fmla="*/ 529 w 529"/>
                <a:gd name="T11" fmla="*/ 75 h 116"/>
                <a:gd name="T12" fmla="*/ 448 w 529"/>
                <a:gd name="T13" fmla="*/ 71 h 116"/>
                <a:gd name="T14" fmla="*/ 300 w 529"/>
                <a:gd name="T15" fmla="*/ 73 h 116"/>
                <a:gd name="T16" fmla="*/ 167 w 529"/>
                <a:gd name="T17" fmla="*/ 86 h 116"/>
                <a:gd name="T18" fmla="*/ 52 w 529"/>
                <a:gd name="T19" fmla="*/ 104 h 116"/>
                <a:gd name="T20" fmla="*/ 0 w 529"/>
                <a:gd name="T21" fmla="*/ 116 h 116"/>
                <a:gd name="T22" fmla="*/ 0 w 529"/>
                <a:gd name="T23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9" h="116">
                  <a:moveTo>
                    <a:pt x="0" y="1"/>
                  </a:moveTo>
                  <a:lnTo>
                    <a:pt x="50" y="0"/>
                  </a:lnTo>
                  <a:lnTo>
                    <a:pt x="166" y="5"/>
                  </a:lnTo>
                  <a:lnTo>
                    <a:pt x="298" y="23"/>
                  </a:lnTo>
                  <a:lnTo>
                    <a:pt x="448" y="55"/>
                  </a:lnTo>
                  <a:lnTo>
                    <a:pt x="529" y="75"/>
                  </a:lnTo>
                  <a:lnTo>
                    <a:pt x="448" y="71"/>
                  </a:lnTo>
                  <a:lnTo>
                    <a:pt x="300" y="73"/>
                  </a:lnTo>
                  <a:lnTo>
                    <a:pt x="167" y="86"/>
                  </a:lnTo>
                  <a:lnTo>
                    <a:pt x="52" y="104"/>
                  </a:lnTo>
                  <a:lnTo>
                    <a:pt x="0" y="1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6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" name="Freeform: Shape 133">
              <a:extLst>
                <a:ext uri="{FF2B5EF4-FFF2-40B4-BE49-F238E27FC236}">
                  <a16:creationId xmlns:a16="http://schemas.microsoft.com/office/drawing/2014/main" id="{1BE1D244-191F-4F27-8306-B6FB51EE3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0398" y="5657282"/>
              <a:ext cx="1948677" cy="1200718"/>
            </a:xfrm>
            <a:custGeom>
              <a:avLst/>
              <a:gdLst>
                <a:gd name="connsiteX0" fmla="*/ 0 w 1948677"/>
                <a:gd name="connsiteY0" fmla="*/ 0 h 1200718"/>
                <a:gd name="connsiteX1" fmla="*/ 1948677 w 1948677"/>
                <a:gd name="connsiteY1" fmla="*/ 0 h 1200718"/>
                <a:gd name="connsiteX2" fmla="*/ 1675371 w 1948677"/>
                <a:gd name="connsiteY2" fmla="*/ 1200718 h 1200718"/>
                <a:gd name="connsiteX3" fmla="*/ 273306 w 1948677"/>
                <a:gd name="connsiteY3" fmla="*/ 1200718 h 120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8677" h="1200718">
                  <a:moveTo>
                    <a:pt x="0" y="0"/>
                  </a:moveTo>
                  <a:lnTo>
                    <a:pt x="1948677" y="0"/>
                  </a:lnTo>
                  <a:lnTo>
                    <a:pt x="1675371" y="1200718"/>
                  </a:lnTo>
                  <a:lnTo>
                    <a:pt x="273306" y="120071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2000"/>
            </a:p>
          </p:txBody>
        </p:sp>
        <p:sp>
          <p:nvSpPr>
            <p:cNvPr id="9" name="Freeform 33">
              <a:extLst>
                <a:ext uri="{FF2B5EF4-FFF2-40B4-BE49-F238E27FC236}">
                  <a16:creationId xmlns:a16="http://schemas.microsoft.com/office/drawing/2014/main" id="{DB5DE3A6-133C-4424-B226-D7BC7CD28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217" y="5748886"/>
              <a:ext cx="1907038" cy="495497"/>
            </a:xfrm>
            <a:custGeom>
              <a:avLst/>
              <a:gdLst>
                <a:gd name="T0" fmla="*/ 3663 w 3663"/>
                <a:gd name="T1" fmla="*/ 0 h 951"/>
                <a:gd name="T2" fmla="*/ 3497 w 3663"/>
                <a:gd name="T3" fmla="*/ 733 h 951"/>
                <a:gd name="T4" fmla="*/ 3461 w 3663"/>
                <a:gd name="T5" fmla="*/ 756 h 951"/>
                <a:gd name="T6" fmla="*/ 3351 w 3663"/>
                <a:gd name="T7" fmla="*/ 799 h 951"/>
                <a:gd name="T8" fmla="*/ 3200 w 3663"/>
                <a:gd name="T9" fmla="*/ 839 h 951"/>
                <a:gd name="T10" fmla="*/ 3013 w 3663"/>
                <a:gd name="T11" fmla="*/ 874 h 951"/>
                <a:gd name="T12" fmla="*/ 2792 w 3663"/>
                <a:gd name="T13" fmla="*/ 903 h 951"/>
                <a:gd name="T14" fmla="*/ 2545 w 3663"/>
                <a:gd name="T15" fmla="*/ 926 h 951"/>
                <a:gd name="T16" fmla="*/ 2274 w 3663"/>
                <a:gd name="T17" fmla="*/ 941 h 951"/>
                <a:gd name="T18" fmla="*/ 1983 w 3663"/>
                <a:gd name="T19" fmla="*/ 951 h 951"/>
                <a:gd name="T20" fmla="*/ 1832 w 3663"/>
                <a:gd name="T21" fmla="*/ 951 h 951"/>
                <a:gd name="T22" fmla="*/ 1680 w 3663"/>
                <a:gd name="T23" fmla="*/ 951 h 951"/>
                <a:gd name="T24" fmla="*/ 1390 w 3663"/>
                <a:gd name="T25" fmla="*/ 941 h 951"/>
                <a:gd name="T26" fmla="*/ 1119 w 3663"/>
                <a:gd name="T27" fmla="*/ 926 h 951"/>
                <a:gd name="T28" fmla="*/ 871 w 3663"/>
                <a:gd name="T29" fmla="*/ 903 h 951"/>
                <a:gd name="T30" fmla="*/ 651 w 3663"/>
                <a:gd name="T31" fmla="*/ 874 h 951"/>
                <a:gd name="T32" fmla="*/ 463 w 3663"/>
                <a:gd name="T33" fmla="*/ 839 h 951"/>
                <a:gd name="T34" fmla="*/ 312 w 3663"/>
                <a:gd name="T35" fmla="*/ 799 h 951"/>
                <a:gd name="T36" fmla="*/ 202 w 3663"/>
                <a:gd name="T37" fmla="*/ 756 h 951"/>
                <a:gd name="T38" fmla="*/ 166 w 3663"/>
                <a:gd name="T39" fmla="*/ 733 h 951"/>
                <a:gd name="T40" fmla="*/ 0 w 3663"/>
                <a:gd name="T41" fmla="*/ 0 h 951"/>
                <a:gd name="T42" fmla="*/ 3663 w 3663"/>
                <a:gd name="T43" fmla="*/ 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63" h="951">
                  <a:moveTo>
                    <a:pt x="3663" y="0"/>
                  </a:moveTo>
                  <a:lnTo>
                    <a:pt x="3497" y="733"/>
                  </a:lnTo>
                  <a:lnTo>
                    <a:pt x="3461" y="756"/>
                  </a:lnTo>
                  <a:lnTo>
                    <a:pt x="3351" y="799"/>
                  </a:lnTo>
                  <a:lnTo>
                    <a:pt x="3200" y="839"/>
                  </a:lnTo>
                  <a:lnTo>
                    <a:pt x="3013" y="874"/>
                  </a:lnTo>
                  <a:lnTo>
                    <a:pt x="2792" y="903"/>
                  </a:lnTo>
                  <a:lnTo>
                    <a:pt x="2545" y="926"/>
                  </a:lnTo>
                  <a:lnTo>
                    <a:pt x="2274" y="941"/>
                  </a:lnTo>
                  <a:lnTo>
                    <a:pt x="1983" y="951"/>
                  </a:lnTo>
                  <a:lnTo>
                    <a:pt x="1832" y="951"/>
                  </a:lnTo>
                  <a:lnTo>
                    <a:pt x="1680" y="951"/>
                  </a:lnTo>
                  <a:lnTo>
                    <a:pt x="1390" y="941"/>
                  </a:lnTo>
                  <a:lnTo>
                    <a:pt x="1119" y="926"/>
                  </a:lnTo>
                  <a:lnTo>
                    <a:pt x="871" y="903"/>
                  </a:lnTo>
                  <a:lnTo>
                    <a:pt x="651" y="874"/>
                  </a:lnTo>
                  <a:lnTo>
                    <a:pt x="463" y="839"/>
                  </a:lnTo>
                  <a:lnTo>
                    <a:pt x="312" y="799"/>
                  </a:lnTo>
                  <a:lnTo>
                    <a:pt x="202" y="756"/>
                  </a:lnTo>
                  <a:lnTo>
                    <a:pt x="166" y="733"/>
                  </a:lnTo>
                  <a:lnTo>
                    <a:pt x="0" y="0"/>
                  </a:lnTo>
                  <a:lnTo>
                    <a:pt x="3663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" name="Freeform 34">
              <a:extLst>
                <a:ext uri="{FF2B5EF4-FFF2-40B4-BE49-F238E27FC236}">
                  <a16:creationId xmlns:a16="http://schemas.microsoft.com/office/drawing/2014/main" id="{7EAED2BC-31BF-40F2-BE5E-CEB492A2C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595" y="5663528"/>
              <a:ext cx="2042364" cy="512152"/>
            </a:xfrm>
            <a:custGeom>
              <a:avLst/>
              <a:gdLst>
                <a:gd name="T0" fmla="*/ 0 w 3925"/>
                <a:gd name="T1" fmla="*/ 0 h 982"/>
                <a:gd name="T2" fmla="*/ 3925 w 3925"/>
                <a:gd name="T3" fmla="*/ 0 h 982"/>
                <a:gd name="T4" fmla="*/ 3768 w 3925"/>
                <a:gd name="T5" fmla="*/ 691 h 982"/>
                <a:gd name="T6" fmla="*/ 3770 w 3925"/>
                <a:gd name="T7" fmla="*/ 692 h 982"/>
                <a:gd name="T8" fmla="*/ 3770 w 3925"/>
                <a:gd name="T9" fmla="*/ 693 h 982"/>
                <a:gd name="T10" fmla="*/ 3768 w 3925"/>
                <a:gd name="T11" fmla="*/ 705 h 982"/>
                <a:gd name="T12" fmla="*/ 3763 w 3925"/>
                <a:gd name="T13" fmla="*/ 717 h 982"/>
                <a:gd name="T14" fmla="*/ 3763 w 3925"/>
                <a:gd name="T15" fmla="*/ 717 h 982"/>
                <a:gd name="T16" fmla="*/ 3763 w 3925"/>
                <a:gd name="T17" fmla="*/ 717 h 982"/>
                <a:gd name="T18" fmla="*/ 3754 w 3925"/>
                <a:gd name="T19" fmla="*/ 731 h 982"/>
                <a:gd name="T20" fmla="*/ 3724 w 3925"/>
                <a:gd name="T21" fmla="*/ 758 h 982"/>
                <a:gd name="T22" fmla="*/ 3678 w 3925"/>
                <a:gd name="T23" fmla="*/ 784 h 982"/>
                <a:gd name="T24" fmla="*/ 3618 w 3925"/>
                <a:gd name="T25" fmla="*/ 809 h 982"/>
                <a:gd name="T26" fmla="*/ 3504 w 3925"/>
                <a:gd name="T27" fmla="*/ 845 h 982"/>
                <a:gd name="T28" fmla="*/ 3306 w 3925"/>
                <a:gd name="T29" fmla="*/ 886 h 982"/>
                <a:gd name="T30" fmla="*/ 3064 w 3925"/>
                <a:gd name="T31" fmla="*/ 923 h 982"/>
                <a:gd name="T32" fmla="*/ 2786 w 3925"/>
                <a:gd name="T33" fmla="*/ 951 h 982"/>
                <a:gd name="T34" fmla="*/ 2475 w 3925"/>
                <a:gd name="T35" fmla="*/ 971 h 982"/>
                <a:gd name="T36" fmla="*/ 2139 w 3925"/>
                <a:gd name="T37" fmla="*/ 981 h 982"/>
                <a:gd name="T38" fmla="*/ 1963 w 3925"/>
                <a:gd name="T39" fmla="*/ 982 h 982"/>
                <a:gd name="T40" fmla="*/ 1786 w 3925"/>
                <a:gd name="T41" fmla="*/ 981 h 982"/>
                <a:gd name="T42" fmla="*/ 1451 w 3925"/>
                <a:gd name="T43" fmla="*/ 971 h 982"/>
                <a:gd name="T44" fmla="*/ 1140 w 3925"/>
                <a:gd name="T45" fmla="*/ 951 h 982"/>
                <a:gd name="T46" fmla="*/ 861 w 3925"/>
                <a:gd name="T47" fmla="*/ 923 h 982"/>
                <a:gd name="T48" fmla="*/ 620 w 3925"/>
                <a:gd name="T49" fmla="*/ 886 h 982"/>
                <a:gd name="T50" fmla="*/ 421 w 3925"/>
                <a:gd name="T51" fmla="*/ 845 h 982"/>
                <a:gd name="T52" fmla="*/ 307 w 3925"/>
                <a:gd name="T53" fmla="*/ 809 h 982"/>
                <a:gd name="T54" fmla="*/ 248 w 3925"/>
                <a:gd name="T55" fmla="*/ 784 h 982"/>
                <a:gd name="T56" fmla="*/ 201 w 3925"/>
                <a:gd name="T57" fmla="*/ 758 h 982"/>
                <a:gd name="T58" fmla="*/ 171 w 3925"/>
                <a:gd name="T59" fmla="*/ 731 h 982"/>
                <a:gd name="T60" fmla="*/ 162 w 3925"/>
                <a:gd name="T61" fmla="*/ 717 h 982"/>
                <a:gd name="T62" fmla="*/ 162 w 3925"/>
                <a:gd name="T63" fmla="*/ 717 h 982"/>
                <a:gd name="T64" fmla="*/ 162 w 3925"/>
                <a:gd name="T65" fmla="*/ 717 h 982"/>
                <a:gd name="T66" fmla="*/ 157 w 3925"/>
                <a:gd name="T67" fmla="*/ 705 h 982"/>
                <a:gd name="T68" fmla="*/ 156 w 3925"/>
                <a:gd name="T69" fmla="*/ 693 h 982"/>
                <a:gd name="T70" fmla="*/ 156 w 3925"/>
                <a:gd name="T71" fmla="*/ 692 h 982"/>
                <a:gd name="T72" fmla="*/ 156 w 3925"/>
                <a:gd name="T73" fmla="*/ 691 h 982"/>
                <a:gd name="T74" fmla="*/ 0 w 3925"/>
                <a:gd name="T75" fmla="*/ 0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25" h="982">
                  <a:moveTo>
                    <a:pt x="0" y="0"/>
                  </a:moveTo>
                  <a:lnTo>
                    <a:pt x="3925" y="0"/>
                  </a:lnTo>
                  <a:lnTo>
                    <a:pt x="3768" y="691"/>
                  </a:lnTo>
                  <a:lnTo>
                    <a:pt x="3770" y="692"/>
                  </a:lnTo>
                  <a:lnTo>
                    <a:pt x="3770" y="693"/>
                  </a:lnTo>
                  <a:lnTo>
                    <a:pt x="3768" y="705"/>
                  </a:lnTo>
                  <a:lnTo>
                    <a:pt x="3763" y="717"/>
                  </a:lnTo>
                  <a:lnTo>
                    <a:pt x="3763" y="717"/>
                  </a:lnTo>
                  <a:lnTo>
                    <a:pt x="3763" y="717"/>
                  </a:lnTo>
                  <a:lnTo>
                    <a:pt x="3754" y="731"/>
                  </a:lnTo>
                  <a:lnTo>
                    <a:pt x="3724" y="758"/>
                  </a:lnTo>
                  <a:lnTo>
                    <a:pt x="3678" y="784"/>
                  </a:lnTo>
                  <a:lnTo>
                    <a:pt x="3618" y="809"/>
                  </a:lnTo>
                  <a:lnTo>
                    <a:pt x="3504" y="845"/>
                  </a:lnTo>
                  <a:lnTo>
                    <a:pt x="3306" y="886"/>
                  </a:lnTo>
                  <a:lnTo>
                    <a:pt x="3064" y="923"/>
                  </a:lnTo>
                  <a:lnTo>
                    <a:pt x="2786" y="951"/>
                  </a:lnTo>
                  <a:lnTo>
                    <a:pt x="2475" y="971"/>
                  </a:lnTo>
                  <a:lnTo>
                    <a:pt x="2139" y="981"/>
                  </a:lnTo>
                  <a:lnTo>
                    <a:pt x="1963" y="982"/>
                  </a:lnTo>
                  <a:lnTo>
                    <a:pt x="1786" y="981"/>
                  </a:lnTo>
                  <a:lnTo>
                    <a:pt x="1451" y="971"/>
                  </a:lnTo>
                  <a:lnTo>
                    <a:pt x="1140" y="951"/>
                  </a:lnTo>
                  <a:lnTo>
                    <a:pt x="861" y="923"/>
                  </a:lnTo>
                  <a:lnTo>
                    <a:pt x="620" y="886"/>
                  </a:lnTo>
                  <a:lnTo>
                    <a:pt x="421" y="845"/>
                  </a:lnTo>
                  <a:lnTo>
                    <a:pt x="307" y="809"/>
                  </a:lnTo>
                  <a:lnTo>
                    <a:pt x="248" y="784"/>
                  </a:lnTo>
                  <a:lnTo>
                    <a:pt x="201" y="758"/>
                  </a:lnTo>
                  <a:lnTo>
                    <a:pt x="171" y="731"/>
                  </a:lnTo>
                  <a:lnTo>
                    <a:pt x="162" y="717"/>
                  </a:lnTo>
                  <a:lnTo>
                    <a:pt x="162" y="717"/>
                  </a:lnTo>
                  <a:lnTo>
                    <a:pt x="162" y="717"/>
                  </a:lnTo>
                  <a:lnTo>
                    <a:pt x="157" y="705"/>
                  </a:lnTo>
                  <a:lnTo>
                    <a:pt x="156" y="693"/>
                  </a:lnTo>
                  <a:lnTo>
                    <a:pt x="156" y="692"/>
                  </a:lnTo>
                  <a:lnTo>
                    <a:pt x="156" y="6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1" name="Freeform 35">
              <a:extLst>
                <a:ext uri="{FF2B5EF4-FFF2-40B4-BE49-F238E27FC236}">
                  <a16:creationId xmlns:a16="http://schemas.microsoft.com/office/drawing/2014/main" id="{07E8AE18-4036-4F06-BB86-9AAEF2787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595" y="5499055"/>
              <a:ext cx="2042364" cy="328943"/>
            </a:xfrm>
            <a:custGeom>
              <a:avLst/>
              <a:gdLst>
                <a:gd name="T0" fmla="*/ 1963 w 3925"/>
                <a:gd name="T1" fmla="*/ 628 h 628"/>
                <a:gd name="T2" fmla="*/ 2164 w 3925"/>
                <a:gd name="T3" fmla="*/ 628 h 628"/>
                <a:gd name="T4" fmla="*/ 2546 w 3925"/>
                <a:gd name="T5" fmla="*/ 615 h 628"/>
                <a:gd name="T6" fmla="*/ 2899 w 3925"/>
                <a:gd name="T7" fmla="*/ 591 h 628"/>
                <a:gd name="T8" fmla="*/ 3212 w 3925"/>
                <a:gd name="T9" fmla="*/ 557 h 628"/>
                <a:gd name="T10" fmla="*/ 3478 w 3925"/>
                <a:gd name="T11" fmla="*/ 514 h 628"/>
                <a:gd name="T12" fmla="*/ 3691 w 3925"/>
                <a:gd name="T13" fmla="*/ 464 h 628"/>
                <a:gd name="T14" fmla="*/ 3807 w 3925"/>
                <a:gd name="T15" fmla="*/ 422 h 628"/>
                <a:gd name="T16" fmla="*/ 3864 w 3925"/>
                <a:gd name="T17" fmla="*/ 393 h 628"/>
                <a:gd name="T18" fmla="*/ 3903 w 3925"/>
                <a:gd name="T19" fmla="*/ 361 h 628"/>
                <a:gd name="T20" fmla="*/ 3924 w 3925"/>
                <a:gd name="T21" fmla="*/ 330 h 628"/>
                <a:gd name="T22" fmla="*/ 3925 w 3925"/>
                <a:gd name="T23" fmla="*/ 315 h 628"/>
                <a:gd name="T24" fmla="*/ 3924 w 3925"/>
                <a:gd name="T25" fmla="*/ 298 h 628"/>
                <a:gd name="T26" fmla="*/ 3903 w 3925"/>
                <a:gd name="T27" fmla="*/ 267 h 628"/>
                <a:gd name="T28" fmla="*/ 3864 w 3925"/>
                <a:gd name="T29" fmla="*/ 236 h 628"/>
                <a:gd name="T30" fmla="*/ 3807 w 3925"/>
                <a:gd name="T31" fmla="*/ 206 h 628"/>
                <a:gd name="T32" fmla="*/ 3691 w 3925"/>
                <a:gd name="T33" fmla="*/ 164 h 628"/>
                <a:gd name="T34" fmla="*/ 3478 w 3925"/>
                <a:gd name="T35" fmla="*/ 114 h 628"/>
                <a:gd name="T36" fmla="*/ 3212 w 3925"/>
                <a:gd name="T37" fmla="*/ 71 h 628"/>
                <a:gd name="T38" fmla="*/ 2899 w 3925"/>
                <a:gd name="T39" fmla="*/ 37 h 628"/>
                <a:gd name="T40" fmla="*/ 2546 w 3925"/>
                <a:gd name="T41" fmla="*/ 13 h 628"/>
                <a:gd name="T42" fmla="*/ 2164 w 3925"/>
                <a:gd name="T43" fmla="*/ 0 h 628"/>
                <a:gd name="T44" fmla="*/ 1963 w 3925"/>
                <a:gd name="T45" fmla="*/ 0 h 628"/>
                <a:gd name="T46" fmla="*/ 1762 w 3925"/>
                <a:gd name="T47" fmla="*/ 0 h 628"/>
                <a:gd name="T48" fmla="*/ 1379 w 3925"/>
                <a:gd name="T49" fmla="*/ 13 h 628"/>
                <a:gd name="T50" fmla="*/ 1027 w 3925"/>
                <a:gd name="T51" fmla="*/ 37 h 628"/>
                <a:gd name="T52" fmla="*/ 713 w 3925"/>
                <a:gd name="T53" fmla="*/ 71 h 628"/>
                <a:gd name="T54" fmla="*/ 447 w 3925"/>
                <a:gd name="T55" fmla="*/ 114 h 628"/>
                <a:gd name="T56" fmla="*/ 235 w 3925"/>
                <a:gd name="T57" fmla="*/ 164 h 628"/>
                <a:gd name="T58" fmla="*/ 118 w 3925"/>
                <a:gd name="T59" fmla="*/ 206 h 628"/>
                <a:gd name="T60" fmla="*/ 61 w 3925"/>
                <a:gd name="T61" fmla="*/ 236 h 628"/>
                <a:gd name="T62" fmla="*/ 22 w 3925"/>
                <a:gd name="T63" fmla="*/ 267 h 628"/>
                <a:gd name="T64" fmla="*/ 1 w 3925"/>
                <a:gd name="T65" fmla="*/ 298 h 628"/>
                <a:gd name="T66" fmla="*/ 0 w 3925"/>
                <a:gd name="T67" fmla="*/ 315 h 628"/>
                <a:gd name="T68" fmla="*/ 1 w 3925"/>
                <a:gd name="T69" fmla="*/ 330 h 628"/>
                <a:gd name="T70" fmla="*/ 22 w 3925"/>
                <a:gd name="T71" fmla="*/ 361 h 628"/>
                <a:gd name="T72" fmla="*/ 61 w 3925"/>
                <a:gd name="T73" fmla="*/ 393 h 628"/>
                <a:gd name="T74" fmla="*/ 118 w 3925"/>
                <a:gd name="T75" fmla="*/ 422 h 628"/>
                <a:gd name="T76" fmla="*/ 235 w 3925"/>
                <a:gd name="T77" fmla="*/ 464 h 628"/>
                <a:gd name="T78" fmla="*/ 447 w 3925"/>
                <a:gd name="T79" fmla="*/ 514 h 628"/>
                <a:gd name="T80" fmla="*/ 713 w 3925"/>
                <a:gd name="T81" fmla="*/ 557 h 628"/>
                <a:gd name="T82" fmla="*/ 1027 w 3925"/>
                <a:gd name="T83" fmla="*/ 591 h 628"/>
                <a:gd name="T84" fmla="*/ 1379 w 3925"/>
                <a:gd name="T85" fmla="*/ 615 h 628"/>
                <a:gd name="T86" fmla="*/ 1762 w 3925"/>
                <a:gd name="T87" fmla="*/ 628 h 628"/>
                <a:gd name="T88" fmla="*/ 1963 w 3925"/>
                <a:gd name="T89" fmla="*/ 628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25" h="628">
                  <a:moveTo>
                    <a:pt x="1963" y="628"/>
                  </a:moveTo>
                  <a:lnTo>
                    <a:pt x="2164" y="628"/>
                  </a:lnTo>
                  <a:lnTo>
                    <a:pt x="2546" y="615"/>
                  </a:lnTo>
                  <a:lnTo>
                    <a:pt x="2899" y="591"/>
                  </a:lnTo>
                  <a:lnTo>
                    <a:pt x="3212" y="557"/>
                  </a:lnTo>
                  <a:lnTo>
                    <a:pt x="3478" y="514"/>
                  </a:lnTo>
                  <a:lnTo>
                    <a:pt x="3691" y="464"/>
                  </a:lnTo>
                  <a:lnTo>
                    <a:pt x="3807" y="422"/>
                  </a:lnTo>
                  <a:lnTo>
                    <a:pt x="3864" y="393"/>
                  </a:lnTo>
                  <a:lnTo>
                    <a:pt x="3903" y="361"/>
                  </a:lnTo>
                  <a:lnTo>
                    <a:pt x="3924" y="330"/>
                  </a:lnTo>
                  <a:lnTo>
                    <a:pt x="3925" y="315"/>
                  </a:lnTo>
                  <a:lnTo>
                    <a:pt x="3924" y="298"/>
                  </a:lnTo>
                  <a:lnTo>
                    <a:pt x="3903" y="267"/>
                  </a:lnTo>
                  <a:lnTo>
                    <a:pt x="3864" y="236"/>
                  </a:lnTo>
                  <a:lnTo>
                    <a:pt x="3807" y="206"/>
                  </a:lnTo>
                  <a:lnTo>
                    <a:pt x="3691" y="164"/>
                  </a:lnTo>
                  <a:lnTo>
                    <a:pt x="3478" y="114"/>
                  </a:lnTo>
                  <a:lnTo>
                    <a:pt x="3212" y="71"/>
                  </a:lnTo>
                  <a:lnTo>
                    <a:pt x="2899" y="37"/>
                  </a:lnTo>
                  <a:lnTo>
                    <a:pt x="2546" y="13"/>
                  </a:lnTo>
                  <a:lnTo>
                    <a:pt x="2164" y="0"/>
                  </a:lnTo>
                  <a:lnTo>
                    <a:pt x="1963" y="0"/>
                  </a:lnTo>
                  <a:lnTo>
                    <a:pt x="1762" y="0"/>
                  </a:lnTo>
                  <a:lnTo>
                    <a:pt x="1379" y="13"/>
                  </a:lnTo>
                  <a:lnTo>
                    <a:pt x="1027" y="37"/>
                  </a:lnTo>
                  <a:lnTo>
                    <a:pt x="713" y="71"/>
                  </a:lnTo>
                  <a:lnTo>
                    <a:pt x="447" y="114"/>
                  </a:lnTo>
                  <a:lnTo>
                    <a:pt x="235" y="164"/>
                  </a:lnTo>
                  <a:lnTo>
                    <a:pt x="118" y="206"/>
                  </a:lnTo>
                  <a:lnTo>
                    <a:pt x="61" y="236"/>
                  </a:lnTo>
                  <a:lnTo>
                    <a:pt x="22" y="267"/>
                  </a:lnTo>
                  <a:lnTo>
                    <a:pt x="1" y="298"/>
                  </a:lnTo>
                  <a:lnTo>
                    <a:pt x="0" y="315"/>
                  </a:lnTo>
                  <a:lnTo>
                    <a:pt x="1" y="330"/>
                  </a:lnTo>
                  <a:lnTo>
                    <a:pt x="22" y="361"/>
                  </a:lnTo>
                  <a:lnTo>
                    <a:pt x="61" y="393"/>
                  </a:lnTo>
                  <a:lnTo>
                    <a:pt x="118" y="422"/>
                  </a:lnTo>
                  <a:lnTo>
                    <a:pt x="235" y="464"/>
                  </a:lnTo>
                  <a:lnTo>
                    <a:pt x="447" y="514"/>
                  </a:lnTo>
                  <a:lnTo>
                    <a:pt x="713" y="557"/>
                  </a:lnTo>
                  <a:lnTo>
                    <a:pt x="1027" y="591"/>
                  </a:lnTo>
                  <a:lnTo>
                    <a:pt x="1379" y="615"/>
                  </a:lnTo>
                  <a:lnTo>
                    <a:pt x="1762" y="628"/>
                  </a:lnTo>
                  <a:lnTo>
                    <a:pt x="1963" y="628"/>
                  </a:lnTo>
                  <a:close/>
                </a:path>
              </a:pathLst>
            </a:custGeom>
            <a:solidFill>
              <a:srgbClr val="26AB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2" name="Freeform 36">
              <a:extLst>
                <a:ext uri="{FF2B5EF4-FFF2-40B4-BE49-F238E27FC236}">
                  <a16:creationId xmlns:a16="http://schemas.microsoft.com/office/drawing/2014/main" id="{E11C0EDD-46E0-4C5B-A7F4-C9FA07F78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561" y="5536531"/>
              <a:ext cx="1940348" cy="253994"/>
            </a:xfrm>
            <a:custGeom>
              <a:avLst/>
              <a:gdLst>
                <a:gd name="T0" fmla="*/ 1863 w 3725"/>
                <a:gd name="T1" fmla="*/ 492 h 492"/>
                <a:gd name="T2" fmla="*/ 2053 w 3725"/>
                <a:gd name="T3" fmla="*/ 492 h 492"/>
                <a:gd name="T4" fmla="*/ 2416 w 3725"/>
                <a:gd name="T5" fmla="*/ 481 h 492"/>
                <a:gd name="T6" fmla="*/ 2751 w 3725"/>
                <a:gd name="T7" fmla="*/ 463 h 492"/>
                <a:gd name="T8" fmla="*/ 3049 w 3725"/>
                <a:gd name="T9" fmla="*/ 436 h 492"/>
                <a:gd name="T10" fmla="*/ 3301 w 3725"/>
                <a:gd name="T11" fmla="*/ 402 h 492"/>
                <a:gd name="T12" fmla="*/ 3502 w 3725"/>
                <a:gd name="T13" fmla="*/ 363 h 492"/>
                <a:gd name="T14" fmla="*/ 3613 w 3725"/>
                <a:gd name="T15" fmla="*/ 331 h 492"/>
                <a:gd name="T16" fmla="*/ 3667 w 3725"/>
                <a:gd name="T17" fmla="*/ 308 h 492"/>
                <a:gd name="T18" fmla="*/ 3705 w 3725"/>
                <a:gd name="T19" fmla="*/ 283 h 492"/>
                <a:gd name="T20" fmla="*/ 3724 w 3725"/>
                <a:gd name="T21" fmla="*/ 258 h 492"/>
                <a:gd name="T22" fmla="*/ 3725 w 3725"/>
                <a:gd name="T23" fmla="*/ 247 h 492"/>
                <a:gd name="T24" fmla="*/ 3724 w 3725"/>
                <a:gd name="T25" fmla="*/ 234 h 492"/>
                <a:gd name="T26" fmla="*/ 3705 w 3725"/>
                <a:gd name="T27" fmla="*/ 209 h 492"/>
                <a:gd name="T28" fmla="*/ 3667 w 3725"/>
                <a:gd name="T29" fmla="*/ 185 h 492"/>
                <a:gd name="T30" fmla="*/ 3613 w 3725"/>
                <a:gd name="T31" fmla="*/ 161 h 492"/>
                <a:gd name="T32" fmla="*/ 3502 w 3725"/>
                <a:gd name="T33" fmla="*/ 129 h 492"/>
                <a:gd name="T34" fmla="*/ 3301 w 3725"/>
                <a:gd name="T35" fmla="*/ 90 h 492"/>
                <a:gd name="T36" fmla="*/ 3049 w 3725"/>
                <a:gd name="T37" fmla="*/ 56 h 492"/>
                <a:gd name="T38" fmla="*/ 2751 w 3725"/>
                <a:gd name="T39" fmla="*/ 29 h 492"/>
                <a:gd name="T40" fmla="*/ 2416 w 3725"/>
                <a:gd name="T41" fmla="*/ 11 h 492"/>
                <a:gd name="T42" fmla="*/ 2053 w 3725"/>
                <a:gd name="T43" fmla="*/ 0 h 492"/>
                <a:gd name="T44" fmla="*/ 1863 w 3725"/>
                <a:gd name="T45" fmla="*/ 0 h 492"/>
                <a:gd name="T46" fmla="*/ 1672 w 3725"/>
                <a:gd name="T47" fmla="*/ 0 h 492"/>
                <a:gd name="T48" fmla="*/ 1309 w 3725"/>
                <a:gd name="T49" fmla="*/ 11 h 492"/>
                <a:gd name="T50" fmla="*/ 975 w 3725"/>
                <a:gd name="T51" fmla="*/ 29 h 492"/>
                <a:gd name="T52" fmla="*/ 677 w 3725"/>
                <a:gd name="T53" fmla="*/ 56 h 492"/>
                <a:gd name="T54" fmla="*/ 424 w 3725"/>
                <a:gd name="T55" fmla="*/ 90 h 492"/>
                <a:gd name="T56" fmla="*/ 223 w 3725"/>
                <a:gd name="T57" fmla="*/ 129 h 492"/>
                <a:gd name="T58" fmla="*/ 113 w 3725"/>
                <a:gd name="T59" fmla="*/ 161 h 492"/>
                <a:gd name="T60" fmla="*/ 58 w 3725"/>
                <a:gd name="T61" fmla="*/ 185 h 492"/>
                <a:gd name="T62" fmla="*/ 21 w 3725"/>
                <a:gd name="T63" fmla="*/ 209 h 492"/>
                <a:gd name="T64" fmla="*/ 1 w 3725"/>
                <a:gd name="T65" fmla="*/ 234 h 492"/>
                <a:gd name="T66" fmla="*/ 0 w 3725"/>
                <a:gd name="T67" fmla="*/ 247 h 492"/>
                <a:gd name="T68" fmla="*/ 1 w 3725"/>
                <a:gd name="T69" fmla="*/ 258 h 492"/>
                <a:gd name="T70" fmla="*/ 21 w 3725"/>
                <a:gd name="T71" fmla="*/ 283 h 492"/>
                <a:gd name="T72" fmla="*/ 58 w 3725"/>
                <a:gd name="T73" fmla="*/ 308 h 492"/>
                <a:gd name="T74" fmla="*/ 113 w 3725"/>
                <a:gd name="T75" fmla="*/ 331 h 492"/>
                <a:gd name="T76" fmla="*/ 223 w 3725"/>
                <a:gd name="T77" fmla="*/ 363 h 492"/>
                <a:gd name="T78" fmla="*/ 424 w 3725"/>
                <a:gd name="T79" fmla="*/ 402 h 492"/>
                <a:gd name="T80" fmla="*/ 677 w 3725"/>
                <a:gd name="T81" fmla="*/ 436 h 492"/>
                <a:gd name="T82" fmla="*/ 975 w 3725"/>
                <a:gd name="T83" fmla="*/ 463 h 492"/>
                <a:gd name="T84" fmla="*/ 1309 w 3725"/>
                <a:gd name="T85" fmla="*/ 481 h 492"/>
                <a:gd name="T86" fmla="*/ 1672 w 3725"/>
                <a:gd name="T87" fmla="*/ 492 h 492"/>
                <a:gd name="T88" fmla="*/ 1863 w 3725"/>
                <a:gd name="T89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725" h="492">
                  <a:moveTo>
                    <a:pt x="1863" y="492"/>
                  </a:moveTo>
                  <a:lnTo>
                    <a:pt x="2053" y="492"/>
                  </a:lnTo>
                  <a:lnTo>
                    <a:pt x="2416" y="481"/>
                  </a:lnTo>
                  <a:lnTo>
                    <a:pt x="2751" y="463"/>
                  </a:lnTo>
                  <a:lnTo>
                    <a:pt x="3049" y="436"/>
                  </a:lnTo>
                  <a:lnTo>
                    <a:pt x="3301" y="402"/>
                  </a:lnTo>
                  <a:lnTo>
                    <a:pt x="3502" y="363"/>
                  </a:lnTo>
                  <a:lnTo>
                    <a:pt x="3613" y="331"/>
                  </a:lnTo>
                  <a:lnTo>
                    <a:pt x="3667" y="308"/>
                  </a:lnTo>
                  <a:lnTo>
                    <a:pt x="3705" y="283"/>
                  </a:lnTo>
                  <a:lnTo>
                    <a:pt x="3724" y="258"/>
                  </a:lnTo>
                  <a:lnTo>
                    <a:pt x="3725" y="247"/>
                  </a:lnTo>
                  <a:lnTo>
                    <a:pt x="3724" y="234"/>
                  </a:lnTo>
                  <a:lnTo>
                    <a:pt x="3705" y="209"/>
                  </a:lnTo>
                  <a:lnTo>
                    <a:pt x="3667" y="185"/>
                  </a:lnTo>
                  <a:lnTo>
                    <a:pt x="3613" y="161"/>
                  </a:lnTo>
                  <a:lnTo>
                    <a:pt x="3502" y="129"/>
                  </a:lnTo>
                  <a:lnTo>
                    <a:pt x="3301" y="90"/>
                  </a:lnTo>
                  <a:lnTo>
                    <a:pt x="3049" y="56"/>
                  </a:lnTo>
                  <a:lnTo>
                    <a:pt x="2751" y="29"/>
                  </a:lnTo>
                  <a:lnTo>
                    <a:pt x="2416" y="11"/>
                  </a:lnTo>
                  <a:lnTo>
                    <a:pt x="2053" y="0"/>
                  </a:lnTo>
                  <a:lnTo>
                    <a:pt x="1863" y="0"/>
                  </a:lnTo>
                  <a:lnTo>
                    <a:pt x="1672" y="0"/>
                  </a:lnTo>
                  <a:lnTo>
                    <a:pt x="1309" y="11"/>
                  </a:lnTo>
                  <a:lnTo>
                    <a:pt x="975" y="29"/>
                  </a:lnTo>
                  <a:lnTo>
                    <a:pt x="677" y="56"/>
                  </a:lnTo>
                  <a:lnTo>
                    <a:pt x="424" y="90"/>
                  </a:lnTo>
                  <a:lnTo>
                    <a:pt x="223" y="129"/>
                  </a:lnTo>
                  <a:lnTo>
                    <a:pt x="113" y="161"/>
                  </a:lnTo>
                  <a:lnTo>
                    <a:pt x="58" y="185"/>
                  </a:lnTo>
                  <a:lnTo>
                    <a:pt x="21" y="209"/>
                  </a:lnTo>
                  <a:lnTo>
                    <a:pt x="1" y="234"/>
                  </a:lnTo>
                  <a:lnTo>
                    <a:pt x="0" y="247"/>
                  </a:lnTo>
                  <a:lnTo>
                    <a:pt x="1" y="258"/>
                  </a:lnTo>
                  <a:lnTo>
                    <a:pt x="21" y="283"/>
                  </a:lnTo>
                  <a:lnTo>
                    <a:pt x="58" y="308"/>
                  </a:lnTo>
                  <a:lnTo>
                    <a:pt x="113" y="331"/>
                  </a:lnTo>
                  <a:lnTo>
                    <a:pt x="223" y="363"/>
                  </a:lnTo>
                  <a:lnTo>
                    <a:pt x="424" y="402"/>
                  </a:lnTo>
                  <a:lnTo>
                    <a:pt x="677" y="436"/>
                  </a:lnTo>
                  <a:lnTo>
                    <a:pt x="975" y="463"/>
                  </a:lnTo>
                  <a:lnTo>
                    <a:pt x="1309" y="481"/>
                  </a:lnTo>
                  <a:lnTo>
                    <a:pt x="1672" y="492"/>
                  </a:lnTo>
                  <a:lnTo>
                    <a:pt x="1863" y="49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3" name="Freeform 40">
              <a:extLst>
                <a:ext uri="{FF2B5EF4-FFF2-40B4-BE49-F238E27FC236}">
                  <a16:creationId xmlns:a16="http://schemas.microsoft.com/office/drawing/2014/main" id="{D0028DBB-42AF-42B9-BB85-F50FAE879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305" y="5638545"/>
              <a:ext cx="999321" cy="151981"/>
            </a:xfrm>
            <a:custGeom>
              <a:avLst/>
              <a:gdLst>
                <a:gd name="T0" fmla="*/ 0 w 1919"/>
                <a:gd name="T1" fmla="*/ 263 h 293"/>
                <a:gd name="T2" fmla="*/ 28 w 1919"/>
                <a:gd name="T3" fmla="*/ 221 h 293"/>
                <a:gd name="T4" fmla="*/ 80 w 1919"/>
                <a:gd name="T5" fmla="*/ 154 h 293"/>
                <a:gd name="T6" fmla="*/ 101 w 1919"/>
                <a:gd name="T7" fmla="*/ 133 h 293"/>
                <a:gd name="T8" fmla="*/ 118 w 1919"/>
                <a:gd name="T9" fmla="*/ 119 h 293"/>
                <a:gd name="T10" fmla="*/ 158 w 1919"/>
                <a:gd name="T11" fmla="*/ 93 h 293"/>
                <a:gd name="T12" fmla="*/ 202 w 1919"/>
                <a:gd name="T13" fmla="*/ 74 h 293"/>
                <a:gd name="T14" fmla="*/ 250 w 1919"/>
                <a:gd name="T15" fmla="*/ 59 h 293"/>
                <a:gd name="T16" fmla="*/ 298 w 1919"/>
                <a:gd name="T17" fmla="*/ 52 h 293"/>
                <a:gd name="T18" fmla="*/ 346 w 1919"/>
                <a:gd name="T19" fmla="*/ 50 h 293"/>
                <a:gd name="T20" fmla="*/ 390 w 1919"/>
                <a:gd name="T21" fmla="*/ 58 h 293"/>
                <a:gd name="T22" fmla="*/ 430 w 1919"/>
                <a:gd name="T23" fmla="*/ 74 h 293"/>
                <a:gd name="T24" fmla="*/ 447 w 1919"/>
                <a:gd name="T25" fmla="*/ 87 h 293"/>
                <a:gd name="T26" fmla="*/ 465 w 1919"/>
                <a:gd name="T27" fmla="*/ 97 h 293"/>
                <a:gd name="T28" fmla="*/ 498 w 1919"/>
                <a:gd name="T29" fmla="*/ 101 h 293"/>
                <a:gd name="T30" fmla="*/ 544 w 1919"/>
                <a:gd name="T31" fmla="*/ 78 h 293"/>
                <a:gd name="T32" fmla="*/ 592 w 1919"/>
                <a:gd name="T33" fmla="*/ 37 h 293"/>
                <a:gd name="T34" fmla="*/ 627 w 1919"/>
                <a:gd name="T35" fmla="*/ 14 h 293"/>
                <a:gd name="T36" fmla="*/ 665 w 1919"/>
                <a:gd name="T37" fmla="*/ 0 h 293"/>
                <a:gd name="T38" fmla="*/ 706 w 1919"/>
                <a:gd name="T39" fmla="*/ 2 h 293"/>
                <a:gd name="T40" fmla="*/ 730 w 1919"/>
                <a:gd name="T41" fmla="*/ 13 h 293"/>
                <a:gd name="T42" fmla="*/ 761 w 1919"/>
                <a:gd name="T43" fmla="*/ 27 h 293"/>
                <a:gd name="T44" fmla="*/ 823 w 1919"/>
                <a:gd name="T45" fmla="*/ 43 h 293"/>
                <a:gd name="T46" fmla="*/ 885 w 1919"/>
                <a:gd name="T47" fmla="*/ 46 h 293"/>
                <a:gd name="T48" fmla="*/ 947 w 1919"/>
                <a:gd name="T49" fmla="*/ 40 h 293"/>
                <a:gd name="T50" fmla="*/ 1041 w 1919"/>
                <a:gd name="T51" fmla="*/ 23 h 293"/>
                <a:gd name="T52" fmla="*/ 1138 w 1919"/>
                <a:gd name="T53" fmla="*/ 9 h 293"/>
                <a:gd name="T54" fmla="*/ 1203 w 1919"/>
                <a:gd name="T55" fmla="*/ 8 h 293"/>
                <a:gd name="T56" fmla="*/ 1235 w 1919"/>
                <a:gd name="T57" fmla="*/ 10 h 293"/>
                <a:gd name="T58" fmla="*/ 1267 w 1919"/>
                <a:gd name="T59" fmla="*/ 15 h 293"/>
                <a:gd name="T60" fmla="*/ 1322 w 1919"/>
                <a:gd name="T61" fmla="*/ 28 h 293"/>
                <a:gd name="T62" fmla="*/ 1388 w 1919"/>
                <a:gd name="T63" fmla="*/ 56 h 293"/>
                <a:gd name="T64" fmla="*/ 1463 w 1919"/>
                <a:gd name="T65" fmla="*/ 101 h 293"/>
                <a:gd name="T66" fmla="*/ 1546 w 1919"/>
                <a:gd name="T67" fmla="*/ 151 h 293"/>
                <a:gd name="T68" fmla="*/ 1599 w 1919"/>
                <a:gd name="T69" fmla="*/ 177 h 293"/>
                <a:gd name="T70" fmla="*/ 1629 w 1919"/>
                <a:gd name="T71" fmla="*/ 189 h 293"/>
                <a:gd name="T72" fmla="*/ 1700 w 1919"/>
                <a:gd name="T73" fmla="*/ 210 h 293"/>
                <a:gd name="T74" fmla="*/ 1829 w 1919"/>
                <a:gd name="T75" fmla="*/ 238 h 293"/>
                <a:gd name="T76" fmla="*/ 1919 w 1919"/>
                <a:gd name="T77" fmla="*/ 253 h 293"/>
                <a:gd name="T78" fmla="*/ 1693 w 1919"/>
                <a:gd name="T79" fmla="*/ 271 h 293"/>
                <a:gd name="T80" fmla="*/ 1179 w 1919"/>
                <a:gd name="T81" fmla="*/ 291 h 293"/>
                <a:gd name="T82" fmla="*/ 901 w 1919"/>
                <a:gd name="T83" fmla="*/ 293 h 293"/>
                <a:gd name="T84" fmla="*/ 658 w 1919"/>
                <a:gd name="T85" fmla="*/ 291 h 293"/>
                <a:gd name="T86" fmla="*/ 205 w 1919"/>
                <a:gd name="T87" fmla="*/ 276 h 293"/>
                <a:gd name="T88" fmla="*/ 0 w 1919"/>
                <a:gd name="T89" fmla="*/ 26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19" h="293">
                  <a:moveTo>
                    <a:pt x="0" y="263"/>
                  </a:moveTo>
                  <a:lnTo>
                    <a:pt x="28" y="221"/>
                  </a:lnTo>
                  <a:lnTo>
                    <a:pt x="80" y="154"/>
                  </a:lnTo>
                  <a:lnTo>
                    <a:pt x="101" y="133"/>
                  </a:lnTo>
                  <a:lnTo>
                    <a:pt x="118" y="119"/>
                  </a:lnTo>
                  <a:lnTo>
                    <a:pt x="158" y="93"/>
                  </a:lnTo>
                  <a:lnTo>
                    <a:pt x="202" y="74"/>
                  </a:lnTo>
                  <a:lnTo>
                    <a:pt x="250" y="59"/>
                  </a:lnTo>
                  <a:lnTo>
                    <a:pt x="298" y="52"/>
                  </a:lnTo>
                  <a:lnTo>
                    <a:pt x="346" y="50"/>
                  </a:lnTo>
                  <a:lnTo>
                    <a:pt x="390" y="58"/>
                  </a:lnTo>
                  <a:lnTo>
                    <a:pt x="430" y="74"/>
                  </a:lnTo>
                  <a:lnTo>
                    <a:pt x="447" y="87"/>
                  </a:lnTo>
                  <a:lnTo>
                    <a:pt x="465" y="97"/>
                  </a:lnTo>
                  <a:lnTo>
                    <a:pt x="498" y="101"/>
                  </a:lnTo>
                  <a:lnTo>
                    <a:pt x="544" y="78"/>
                  </a:lnTo>
                  <a:lnTo>
                    <a:pt x="592" y="37"/>
                  </a:lnTo>
                  <a:lnTo>
                    <a:pt x="627" y="14"/>
                  </a:lnTo>
                  <a:lnTo>
                    <a:pt x="665" y="0"/>
                  </a:lnTo>
                  <a:lnTo>
                    <a:pt x="706" y="2"/>
                  </a:lnTo>
                  <a:lnTo>
                    <a:pt x="730" y="13"/>
                  </a:lnTo>
                  <a:lnTo>
                    <a:pt x="761" y="27"/>
                  </a:lnTo>
                  <a:lnTo>
                    <a:pt x="823" y="43"/>
                  </a:lnTo>
                  <a:lnTo>
                    <a:pt x="885" y="46"/>
                  </a:lnTo>
                  <a:lnTo>
                    <a:pt x="947" y="40"/>
                  </a:lnTo>
                  <a:lnTo>
                    <a:pt x="1041" y="23"/>
                  </a:lnTo>
                  <a:lnTo>
                    <a:pt x="1138" y="9"/>
                  </a:lnTo>
                  <a:lnTo>
                    <a:pt x="1203" y="8"/>
                  </a:lnTo>
                  <a:lnTo>
                    <a:pt x="1235" y="10"/>
                  </a:lnTo>
                  <a:lnTo>
                    <a:pt x="1267" y="15"/>
                  </a:lnTo>
                  <a:lnTo>
                    <a:pt x="1322" y="28"/>
                  </a:lnTo>
                  <a:lnTo>
                    <a:pt x="1388" y="56"/>
                  </a:lnTo>
                  <a:lnTo>
                    <a:pt x="1463" y="101"/>
                  </a:lnTo>
                  <a:lnTo>
                    <a:pt x="1546" y="151"/>
                  </a:lnTo>
                  <a:lnTo>
                    <a:pt x="1599" y="177"/>
                  </a:lnTo>
                  <a:lnTo>
                    <a:pt x="1629" y="189"/>
                  </a:lnTo>
                  <a:lnTo>
                    <a:pt x="1700" y="210"/>
                  </a:lnTo>
                  <a:lnTo>
                    <a:pt x="1829" y="238"/>
                  </a:lnTo>
                  <a:lnTo>
                    <a:pt x="1919" y="253"/>
                  </a:lnTo>
                  <a:lnTo>
                    <a:pt x="1693" y="271"/>
                  </a:lnTo>
                  <a:lnTo>
                    <a:pt x="1179" y="291"/>
                  </a:lnTo>
                  <a:lnTo>
                    <a:pt x="901" y="293"/>
                  </a:lnTo>
                  <a:lnTo>
                    <a:pt x="658" y="291"/>
                  </a:lnTo>
                  <a:lnTo>
                    <a:pt x="205" y="276"/>
                  </a:lnTo>
                  <a:lnTo>
                    <a:pt x="0" y="263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" name="Freeform 37">
              <a:extLst>
                <a:ext uri="{FF2B5EF4-FFF2-40B4-BE49-F238E27FC236}">
                  <a16:creationId xmlns:a16="http://schemas.microsoft.com/office/drawing/2014/main" id="{62C76374-01ED-4C31-92C3-A047D43B0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7737" y="4943184"/>
              <a:ext cx="736999" cy="576692"/>
            </a:xfrm>
            <a:custGeom>
              <a:avLst/>
              <a:gdLst>
                <a:gd name="T0" fmla="*/ 1417 w 1417"/>
                <a:gd name="T1" fmla="*/ 1057 h 1108"/>
                <a:gd name="T2" fmla="*/ 1413 w 1417"/>
                <a:gd name="T3" fmla="*/ 999 h 1108"/>
                <a:gd name="T4" fmla="*/ 1390 w 1417"/>
                <a:gd name="T5" fmla="*/ 885 h 1108"/>
                <a:gd name="T6" fmla="*/ 1348 w 1417"/>
                <a:gd name="T7" fmla="*/ 774 h 1108"/>
                <a:gd name="T8" fmla="*/ 1289 w 1417"/>
                <a:gd name="T9" fmla="*/ 665 h 1108"/>
                <a:gd name="T10" fmla="*/ 1216 w 1417"/>
                <a:gd name="T11" fmla="*/ 561 h 1108"/>
                <a:gd name="T12" fmla="*/ 1129 w 1417"/>
                <a:gd name="T13" fmla="*/ 462 h 1108"/>
                <a:gd name="T14" fmla="*/ 1033 w 1417"/>
                <a:gd name="T15" fmla="*/ 370 h 1108"/>
                <a:gd name="T16" fmla="*/ 930 w 1417"/>
                <a:gd name="T17" fmla="*/ 285 h 1108"/>
                <a:gd name="T18" fmla="*/ 818 w 1417"/>
                <a:gd name="T19" fmla="*/ 209 h 1108"/>
                <a:gd name="T20" fmla="*/ 703 w 1417"/>
                <a:gd name="T21" fmla="*/ 143 h 1108"/>
                <a:gd name="T22" fmla="*/ 586 w 1417"/>
                <a:gd name="T23" fmla="*/ 88 h 1108"/>
                <a:gd name="T24" fmla="*/ 469 w 1417"/>
                <a:gd name="T25" fmla="*/ 45 h 1108"/>
                <a:gd name="T26" fmla="*/ 355 w 1417"/>
                <a:gd name="T27" fmla="*/ 16 h 1108"/>
                <a:gd name="T28" fmla="*/ 244 w 1417"/>
                <a:gd name="T29" fmla="*/ 0 h 1108"/>
                <a:gd name="T30" fmla="*/ 140 w 1417"/>
                <a:gd name="T31" fmla="*/ 1 h 1108"/>
                <a:gd name="T32" fmla="*/ 44 w 1417"/>
                <a:gd name="T33" fmla="*/ 18 h 1108"/>
                <a:gd name="T34" fmla="*/ 0 w 1417"/>
                <a:gd name="T35" fmla="*/ 35 h 1108"/>
                <a:gd name="T36" fmla="*/ 38 w 1417"/>
                <a:gd name="T37" fmla="*/ 29 h 1108"/>
                <a:gd name="T38" fmla="*/ 125 w 1417"/>
                <a:gd name="T39" fmla="*/ 27 h 1108"/>
                <a:gd name="T40" fmla="*/ 219 w 1417"/>
                <a:gd name="T41" fmla="*/ 40 h 1108"/>
                <a:gd name="T42" fmla="*/ 320 w 1417"/>
                <a:gd name="T43" fmla="*/ 65 h 1108"/>
                <a:gd name="T44" fmla="*/ 427 w 1417"/>
                <a:gd name="T45" fmla="*/ 101 h 1108"/>
                <a:gd name="T46" fmla="*/ 534 w 1417"/>
                <a:gd name="T47" fmla="*/ 148 h 1108"/>
                <a:gd name="T48" fmla="*/ 644 w 1417"/>
                <a:gd name="T49" fmla="*/ 205 h 1108"/>
                <a:gd name="T50" fmla="*/ 751 w 1417"/>
                <a:gd name="T51" fmla="*/ 270 h 1108"/>
                <a:gd name="T52" fmla="*/ 856 w 1417"/>
                <a:gd name="T53" fmla="*/ 344 h 1108"/>
                <a:gd name="T54" fmla="*/ 953 w 1417"/>
                <a:gd name="T55" fmla="*/ 423 h 1108"/>
                <a:gd name="T56" fmla="*/ 1044 w 1417"/>
                <a:gd name="T57" fmla="*/ 510 h 1108"/>
                <a:gd name="T58" fmla="*/ 1124 w 1417"/>
                <a:gd name="T59" fmla="*/ 600 h 1108"/>
                <a:gd name="T60" fmla="*/ 1191 w 1417"/>
                <a:gd name="T61" fmla="*/ 696 h 1108"/>
                <a:gd name="T62" fmla="*/ 1246 w 1417"/>
                <a:gd name="T63" fmla="*/ 795 h 1108"/>
                <a:gd name="T64" fmla="*/ 1285 w 1417"/>
                <a:gd name="T65" fmla="*/ 896 h 1108"/>
                <a:gd name="T66" fmla="*/ 1304 w 1417"/>
                <a:gd name="T67" fmla="*/ 998 h 1108"/>
                <a:gd name="T68" fmla="*/ 1305 w 1417"/>
                <a:gd name="T69" fmla="*/ 1049 h 1108"/>
                <a:gd name="T70" fmla="*/ 1305 w 1417"/>
                <a:gd name="T71" fmla="*/ 1060 h 1108"/>
                <a:gd name="T72" fmla="*/ 1311 w 1417"/>
                <a:gd name="T73" fmla="*/ 1081 h 1108"/>
                <a:gd name="T74" fmla="*/ 1325 w 1417"/>
                <a:gd name="T75" fmla="*/ 1098 h 1108"/>
                <a:gd name="T76" fmla="*/ 1343 w 1417"/>
                <a:gd name="T77" fmla="*/ 1107 h 1108"/>
                <a:gd name="T78" fmla="*/ 1355 w 1417"/>
                <a:gd name="T79" fmla="*/ 1108 h 1108"/>
                <a:gd name="T80" fmla="*/ 1366 w 1417"/>
                <a:gd name="T81" fmla="*/ 1108 h 1108"/>
                <a:gd name="T82" fmla="*/ 1387 w 1417"/>
                <a:gd name="T83" fmla="*/ 1102 h 1108"/>
                <a:gd name="T84" fmla="*/ 1404 w 1417"/>
                <a:gd name="T85" fmla="*/ 1088 h 1108"/>
                <a:gd name="T86" fmla="*/ 1414 w 1417"/>
                <a:gd name="T87" fmla="*/ 1068 h 1108"/>
                <a:gd name="T88" fmla="*/ 1417 w 1417"/>
                <a:gd name="T89" fmla="*/ 1057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17" h="1108">
                  <a:moveTo>
                    <a:pt x="1417" y="1057"/>
                  </a:moveTo>
                  <a:lnTo>
                    <a:pt x="1413" y="999"/>
                  </a:lnTo>
                  <a:lnTo>
                    <a:pt x="1390" y="885"/>
                  </a:lnTo>
                  <a:lnTo>
                    <a:pt x="1348" y="774"/>
                  </a:lnTo>
                  <a:lnTo>
                    <a:pt x="1289" y="665"/>
                  </a:lnTo>
                  <a:lnTo>
                    <a:pt x="1216" y="561"/>
                  </a:lnTo>
                  <a:lnTo>
                    <a:pt x="1129" y="462"/>
                  </a:lnTo>
                  <a:lnTo>
                    <a:pt x="1033" y="370"/>
                  </a:lnTo>
                  <a:lnTo>
                    <a:pt x="930" y="285"/>
                  </a:lnTo>
                  <a:lnTo>
                    <a:pt x="818" y="209"/>
                  </a:lnTo>
                  <a:lnTo>
                    <a:pt x="703" y="143"/>
                  </a:lnTo>
                  <a:lnTo>
                    <a:pt x="586" y="88"/>
                  </a:lnTo>
                  <a:lnTo>
                    <a:pt x="469" y="45"/>
                  </a:lnTo>
                  <a:lnTo>
                    <a:pt x="355" y="16"/>
                  </a:lnTo>
                  <a:lnTo>
                    <a:pt x="244" y="0"/>
                  </a:lnTo>
                  <a:lnTo>
                    <a:pt x="140" y="1"/>
                  </a:lnTo>
                  <a:lnTo>
                    <a:pt x="44" y="18"/>
                  </a:lnTo>
                  <a:lnTo>
                    <a:pt x="0" y="35"/>
                  </a:lnTo>
                  <a:lnTo>
                    <a:pt x="38" y="29"/>
                  </a:lnTo>
                  <a:lnTo>
                    <a:pt x="125" y="27"/>
                  </a:lnTo>
                  <a:lnTo>
                    <a:pt x="219" y="40"/>
                  </a:lnTo>
                  <a:lnTo>
                    <a:pt x="320" y="65"/>
                  </a:lnTo>
                  <a:lnTo>
                    <a:pt x="427" y="101"/>
                  </a:lnTo>
                  <a:lnTo>
                    <a:pt x="534" y="148"/>
                  </a:lnTo>
                  <a:lnTo>
                    <a:pt x="644" y="205"/>
                  </a:lnTo>
                  <a:lnTo>
                    <a:pt x="751" y="270"/>
                  </a:lnTo>
                  <a:lnTo>
                    <a:pt x="856" y="344"/>
                  </a:lnTo>
                  <a:lnTo>
                    <a:pt x="953" y="423"/>
                  </a:lnTo>
                  <a:lnTo>
                    <a:pt x="1044" y="510"/>
                  </a:lnTo>
                  <a:lnTo>
                    <a:pt x="1124" y="600"/>
                  </a:lnTo>
                  <a:lnTo>
                    <a:pt x="1191" y="696"/>
                  </a:lnTo>
                  <a:lnTo>
                    <a:pt x="1246" y="795"/>
                  </a:lnTo>
                  <a:lnTo>
                    <a:pt x="1285" y="896"/>
                  </a:lnTo>
                  <a:lnTo>
                    <a:pt x="1304" y="998"/>
                  </a:lnTo>
                  <a:lnTo>
                    <a:pt x="1305" y="1049"/>
                  </a:lnTo>
                  <a:lnTo>
                    <a:pt x="1305" y="1060"/>
                  </a:lnTo>
                  <a:lnTo>
                    <a:pt x="1311" y="1081"/>
                  </a:lnTo>
                  <a:lnTo>
                    <a:pt x="1325" y="1098"/>
                  </a:lnTo>
                  <a:lnTo>
                    <a:pt x="1343" y="1107"/>
                  </a:lnTo>
                  <a:lnTo>
                    <a:pt x="1355" y="1108"/>
                  </a:lnTo>
                  <a:lnTo>
                    <a:pt x="1366" y="1108"/>
                  </a:lnTo>
                  <a:lnTo>
                    <a:pt x="1387" y="1102"/>
                  </a:lnTo>
                  <a:lnTo>
                    <a:pt x="1404" y="1088"/>
                  </a:lnTo>
                  <a:lnTo>
                    <a:pt x="1414" y="1068"/>
                  </a:lnTo>
                  <a:lnTo>
                    <a:pt x="1417" y="1057"/>
                  </a:lnTo>
                  <a:close/>
                </a:path>
              </a:pathLst>
            </a:custGeom>
            <a:solidFill>
              <a:srgbClr val="B6D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5" name="Freeform 52">
              <a:extLst>
                <a:ext uri="{FF2B5EF4-FFF2-40B4-BE49-F238E27FC236}">
                  <a16:creationId xmlns:a16="http://schemas.microsoft.com/office/drawing/2014/main" id="{B5E7EA10-3088-42D9-B428-29BA9932F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9310" y="3866831"/>
              <a:ext cx="116588" cy="299796"/>
            </a:xfrm>
            <a:custGeom>
              <a:avLst/>
              <a:gdLst>
                <a:gd name="T0" fmla="*/ 7 w 226"/>
                <a:gd name="T1" fmla="*/ 570 h 575"/>
                <a:gd name="T2" fmla="*/ 0 w 226"/>
                <a:gd name="T3" fmla="*/ 539 h 575"/>
                <a:gd name="T4" fmla="*/ 0 w 226"/>
                <a:gd name="T5" fmla="*/ 469 h 575"/>
                <a:gd name="T6" fmla="*/ 14 w 226"/>
                <a:gd name="T7" fmla="*/ 392 h 575"/>
                <a:gd name="T8" fmla="*/ 40 w 226"/>
                <a:gd name="T9" fmla="*/ 312 h 575"/>
                <a:gd name="T10" fmla="*/ 73 w 226"/>
                <a:gd name="T11" fmla="*/ 232 h 575"/>
                <a:gd name="T12" fmla="*/ 114 w 226"/>
                <a:gd name="T13" fmla="*/ 155 h 575"/>
                <a:gd name="T14" fmla="*/ 159 w 226"/>
                <a:gd name="T15" fmla="*/ 85 h 575"/>
                <a:gd name="T16" fmla="*/ 204 w 226"/>
                <a:gd name="T17" fmla="*/ 24 h 575"/>
                <a:gd name="T18" fmla="*/ 226 w 226"/>
                <a:gd name="T19" fmla="*/ 0 h 575"/>
                <a:gd name="T20" fmla="*/ 194 w 226"/>
                <a:gd name="T21" fmla="*/ 53 h 575"/>
                <a:gd name="T22" fmla="*/ 127 w 226"/>
                <a:gd name="T23" fmla="*/ 194 h 575"/>
                <a:gd name="T24" fmla="*/ 70 w 226"/>
                <a:gd name="T25" fmla="*/ 351 h 575"/>
                <a:gd name="T26" fmla="*/ 45 w 226"/>
                <a:gd name="T27" fmla="*/ 460 h 575"/>
                <a:gd name="T28" fmla="*/ 38 w 226"/>
                <a:gd name="T29" fmla="*/ 523 h 575"/>
                <a:gd name="T30" fmla="*/ 40 w 226"/>
                <a:gd name="T31" fmla="*/ 549 h 575"/>
                <a:gd name="T32" fmla="*/ 40 w 226"/>
                <a:gd name="T33" fmla="*/ 556 h 575"/>
                <a:gd name="T34" fmla="*/ 31 w 226"/>
                <a:gd name="T35" fmla="*/ 569 h 575"/>
                <a:gd name="T36" fmla="*/ 19 w 226"/>
                <a:gd name="T37" fmla="*/ 575 h 575"/>
                <a:gd name="T38" fmla="*/ 7 w 226"/>
                <a:gd name="T39" fmla="*/ 573 h 575"/>
                <a:gd name="T40" fmla="*/ 3 w 226"/>
                <a:gd name="T41" fmla="*/ 566 h 575"/>
                <a:gd name="T42" fmla="*/ 7 w 226"/>
                <a:gd name="T43" fmla="*/ 57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6" h="575">
                  <a:moveTo>
                    <a:pt x="7" y="570"/>
                  </a:moveTo>
                  <a:lnTo>
                    <a:pt x="0" y="539"/>
                  </a:lnTo>
                  <a:lnTo>
                    <a:pt x="0" y="469"/>
                  </a:lnTo>
                  <a:lnTo>
                    <a:pt x="14" y="392"/>
                  </a:lnTo>
                  <a:lnTo>
                    <a:pt x="40" y="312"/>
                  </a:lnTo>
                  <a:lnTo>
                    <a:pt x="73" y="232"/>
                  </a:lnTo>
                  <a:lnTo>
                    <a:pt x="114" y="155"/>
                  </a:lnTo>
                  <a:lnTo>
                    <a:pt x="159" y="85"/>
                  </a:lnTo>
                  <a:lnTo>
                    <a:pt x="204" y="24"/>
                  </a:lnTo>
                  <a:lnTo>
                    <a:pt x="226" y="0"/>
                  </a:lnTo>
                  <a:lnTo>
                    <a:pt x="194" y="53"/>
                  </a:lnTo>
                  <a:lnTo>
                    <a:pt x="127" y="194"/>
                  </a:lnTo>
                  <a:lnTo>
                    <a:pt x="70" y="351"/>
                  </a:lnTo>
                  <a:lnTo>
                    <a:pt x="45" y="460"/>
                  </a:lnTo>
                  <a:lnTo>
                    <a:pt x="38" y="523"/>
                  </a:lnTo>
                  <a:lnTo>
                    <a:pt x="40" y="549"/>
                  </a:lnTo>
                  <a:lnTo>
                    <a:pt x="40" y="556"/>
                  </a:lnTo>
                  <a:lnTo>
                    <a:pt x="31" y="569"/>
                  </a:lnTo>
                  <a:lnTo>
                    <a:pt x="19" y="575"/>
                  </a:lnTo>
                  <a:lnTo>
                    <a:pt x="7" y="573"/>
                  </a:lnTo>
                  <a:lnTo>
                    <a:pt x="3" y="566"/>
                  </a:lnTo>
                  <a:lnTo>
                    <a:pt x="7" y="570"/>
                  </a:lnTo>
                  <a:close/>
                </a:path>
              </a:pathLst>
            </a:custGeom>
            <a:solidFill>
              <a:srgbClr val="B6D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6" name="Freeform 53">
              <a:extLst>
                <a:ext uri="{FF2B5EF4-FFF2-40B4-BE49-F238E27FC236}">
                  <a16:creationId xmlns:a16="http://schemas.microsoft.com/office/drawing/2014/main" id="{6215BFEE-AE90-4671-BC8E-D35B67458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9310" y="3866831"/>
              <a:ext cx="116588" cy="299796"/>
            </a:xfrm>
            <a:custGeom>
              <a:avLst/>
              <a:gdLst>
                <a:gd name="T0" fmla="*/ 7 w 226"/>
                <a:gd name="T1" fmla="*/ 570 h 575"/>
                <a:gd name="T2" fmla="*/ 0 w 226"/>
                <a:gd name="T3" fmla="*/ 539 h 575"/>
                <a:gd name="T4" fmla="*/ 0 w 226"/>
                <a:gd name="T5" fmla="*/ 469 h 575"/>
                <a:gd name="T6" fmla="*/ 14 w 226"/>
                <a:gd name="T7" fmla="*/ 392 h 575"/>
                <a:gd name="T8" fmla="*/ 40 w 226"/>
                <a:gd name="T9" fmla="*/ 312 h 575"/>
                <a:gd name="T10" fmla="*/ 73 w 226"/>
                <a:gd name="T11" fmla="*/ 232 h 575"/>
                <a:gd name="T12" fmla="*/ 114 w 226"/>
                <a:gd name="T13" fmla="*/ 155 h 575"/>
                <a:gd name="T14" fmla="*/ 159 w 226"/>
                <a:gd name="T15" fmla="*/ 85 h 575"/>
                <a:gd name="T16" fmla="*/ 204 w 226"/>
                <a:gd name="T17" fmla="*/ 24 h 575"/>
                <a:gd name="T18" fmla="*/ 226 w 226"/>
                <a:gd name="T19" fmla="*/ 0 h 575"/>
                <a:gd name="T20" fmla="*/ 194 w 226"/>
                <a:gd name="T21" fmla="*/ 53 h 575"/>
                <a:gd name="T22" fmla="*/ 127 w 226"/>
                <a:gd name="T23" fmla="*/ 194 h 575"/>
                <a:gd name="T24" fmla="*/ 70 w 226"/>
                <a:gd name="T25" fmla="*/ 351 h 575"/>
                <a:gd name="T26" fmla="*/ 45 w 226"/>
                <a:gd name="T27" fmla="*/ 460 h 575"/>
                <a:gd name="T28" fmla="*/ 38 w 226"/>
                <a:gd name="T29" fmla="*/ 523 h 575"/>
                <a:gd name="T30" fmla="*/ 40 w 226"/>
                <a:gd name="T31" fmla="*/ 549 h 575"/>
                <a:gd name="T32" fmla="*/ 40 w 226"/>
                <a:gd name="T33" fmla="*/ 556 h 575"/>
                <a:gd name="T34" fmla="*/ 31 w 226"/>
                <a:gd name="T35" fmla="*/ 569 h 575"/>
                <a:gd name="T36" fmla="*/ 19 w 226"/>
                <a:gd name="T37" fmla="*/ 575 h 575"/>
                <a:gd name="T38" fmla="*/ 7 w 226"/>
                <a:gd name="T39" fmla="*/ 573 h 575"/>
                <a:gd name="T40" fmla="*/ 3 w 226"/>
                <a:gd name="T41" fmla="*/ 566 h 575"/>
                <a:gd name="T42" fmla="*/ 7 w 226"/>
                <a:gd name="T43" fmla="*/ 57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6" h="575">
                  <a:moveTo>
                    <a:pt x="7" y="570"/>
                  </a:moveTo>
                  <a:lnTo>
                    <a:pt x="0" y="539"/>
                  </a:lnTo>
                  <a:lnTo>
                    <a:pt x="0" y="469"/>
                  </a:lnTo>
                  <a:lnTo>
                    <a:pt x="14" y="392"/>
                  </a:lnTo>
                  <a:lnTo>
                    <a:pt x="40" y="312"/>
                  </a:lnTo>
                  <a:lnTo>
                    <a:pt x="73" y="232"/>
                  </a:lnTo>
                  <a:lnTo>
                    <a:pt x="114" y="155"/>
                  </a:lnTo>
                  <a:lnTo>
                    <a:pt x="159" y="85"/>
                  </a:lnTo>
                  <a:lnTo>
                    <a:pt x="204" y="24"/>
                  </a:lnTo>
                  <a:lnTo>
                    <a:pt x="226" y="0"/>
                  </a:lnTo>
                  <a:lnTo>
                    <a:pt x="194" y="53"/>
                  </a:lnTo>
                  <a:lnTo>
                    <a:pt x="127" y="194"/>
                  </a:lnTo>
                  <a:lnTo>
                    <a:pt x="70" y="351"/>
                  </a:lnTo>
                  <a:lnTo>
                    <a:pt x="45" y="460"/>
                  </a:lnTo>
                  <a:lnTo>
                    <a:pt x="38" y="523"/>
                  </a:lnTo>
                  <a:lnTo>
                    <a:pt x="40" y="549"/>
                  </a:lnTo>
                  <a:lnTo>
                    <a:pt x="40" y="556"/>
                  </a:lnTo>
                  <a:lnTo>
                    <a:pt x="31" y="569"/>
                  </a:lnTo>
                  <a:lnTo>
                    <a:pt x="19" y="575"/>
                  </a:lnTo>
                  <a:lnTo>
                    <a:pt x="7" y="573"/>
                  </a:lnTo>
                  <a:lnTo>
                    <a:pt x="3" y="566"/>
                  </a:lnTo>
                  <a:lnTo>
                    <a:pt x="7" y="570"/>
                  </a:lnTo>
                  <a:close/>
                </a:path>
              </a:pathLst>
            </a:custGeom>
            <a:noFill/>
            <a:ln w="1588">
              <a:solidFill>
                <a:srgbClr val="B6DA3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7" name="Freeform 41">
              <a:extLst>
                <a:ext uri="{FF2B5EF4-FFF2-40B4-BE49-F238E27FC236}">
                  <a16:creationId xmlns:a16="http://schemas.microsoft.com/office/drawing/2014/main" id="{B725CF78-9EC5-45C5-8AA9-AF2376A5E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2756" y="3558707"/>
              <a:ext cx="333107" cy="2181851"/>
            </a:xfrm>
            <a:custGeom>
              <a:avLst/>
              <a:gdLst>
                <a:gd name="T0" fmla="*/ 408 w 641"/>
                <a:gd name="T1" fmla="*/ 4140 h 4194"/>
                <a:gd name="T2" fmla="*/ 468 w 641"/>
                <a:gd name="T3" fmla="*/ 3967 h 4194"/>
                <a:gd name="T4" fmla="*/ 545 w 641"/>
                <a:gd name="T5" fmla="*/ 3714 h 4194"/>
                <a:gd name="T6" fmla="*/ 588 w 641"/>
                <a:gd name="T7" fmla="*/ 3547 h 4194"/>
                <a:gd name="T8" fmla="*/ 619 w 641"/>
                <a:gd name="T9" fmla="*/ 3380 h 4194"/>
                <a:gd name="T10" fmla="*/ 637 w 641"/>
                <a:gd name="T11" fmla="*/ 3212 h 4194"/>
                <a:gd name="T12" fmla="*/ 641 w 641"/>
                <a:gd name="T13" fmla="*/ 3042 h 4194"/>
                <a:gd name="T14" fmla="*/ 630 w 641"/>
                <a:gd name="T15" fmla="*/ 2868 h 4194"/>
                <a:gd name="T16" fmla="*/ 615 w 641"/>
                <a:gd name="T17" fmla="*/ 2778 h 4194"/>
                <a:gd name="T18" fmla="*/ 549 w 641"/>
                <a:gd name="T19" fmla="*/ 2402 h 4194"/>
                <a:gd name="T20" fmla="*/ 468 w 641"/>
                <a:gd name="T21" fmla="*/ 1889 h 4194"/>
                <a:gd name="T22" fmla="*/ 426 w 641"/>
                <a:gd name="T23" fmla="*/ 1561 h 4194"/>
                <a:gd name="T24" fmla="*/ 400 w 641"/>
                <a:gd name="T25" fmla="*/ 1236 h 4194"/>
                <a:gd name="T26" fmla="*/ 391 w 641"/>
                <a:gd name="T27" fmla="*/ 905 h 4194"/>
                <a:gd name="T28" fmla="*/ 403 w 641"/>
                <a:gd name="T29" fmla="*/ 560 h 4194"/>
                <a:gd name="T30" fmla="*/ 438 w 641"/>
                <a:gd name="T31" fmla="*/ 196 h 4194"/>
                <a:gd name="T32" fmla="*/ 466 w 641"/>
                <a:gd name="T33" fmla="*/ 0 h 4194"/>
                <a:gd name="T34" fmla="*/ 421 w 641"/>
                <a:gd name="T35" fmla="*/ 86 h 4194"/>
                <a:gd name="T36" fmla="*/ 344 w 641"/>
                <a:gd name="T37" fmla="*/ 258 h 4194"/>
                <a:gd name="T38" fmla="*/ 284 w 641"/>
                <a:gd name="T39" fmla="*/ 432 h 4194"/>
                <a:gd name="T40" fmla="*/ 234 w 641"/>
                <a:gd name="T41" fmla="*/ 606 h 4194"/>
                <a:gd name="T42" fmla="*/ 199 w 641"/>
                <a:gd name="T43" fmla="*/ 782 h 4194"/>
                <a:gd name="T44" fmla="*/ 173 w 641"/>
                <a:gd name="T45" fmla="*/ 958 h 4194"/>
                <a:gd name="T46" fmla="*/ 159 w 641"/>
                <a:gd name="T47" fmla="*/ 1136 h 4194"/>
                <a:gd name="T48" fmla="*/ 153 w 641"/>
                <a:gd name="T49" fmla="*/ 1312 h 4194"/>
                <a:gd name="T50" fmla="*/ 155 w 641"/>
                <a:gd name="T51" fmla="*/ 1579 h 4194"/>
                <a:gd name="T52" fmla="*/ 181 w 641"/>
                <a:gd name="T53" fmla="*/ 1933 h 4194"/>
                <a:gd name="T54" fmla="*/ 242 w 641"/>
                <a:gd name="T55" fmla="*/ 2460 h 4194"/>
                <a:gd name="T56" fmla="*/ 285 w 641"/>
                <a:gd name="T57" fmla="*/ 2804 h 4194"/>
                <a:gd name="T58" fmla="*/ 293 w 641"/>
                <a:gd name="T59" fmla="*/ 2890 h 4194"/>
                <a:gd name="T60" fmla="*/ 294 w 641"/>
                <a:gd name="T61" fmla="*/ 3057 h 4194"/>
                <a:gd name="T62" fmla="*/ 280 w 641"/>
                <a:gd name="T63" fmla="*/ 3223 h 4194"/>
                <a:gd name="T64" fmla="*/ 251 w 641"/>
                <a:gd name="T65" fmla="*/ 3387 h 4194"/>
                <a:gd name="T66" fmla="*/ 210 w 641"/>
                <a:gd name="T67" fmla="*/ 3551 h 4194"/>
                <a:gd name="T68" fmla="*/ 159 w 641"/>
                <a:gd name="T69" fmla="*/ 3717 h 4194"/>
                <a:gd name="T70" fmla="*/ 68 w 641"/>
                <a:gd name="T71" fmla="*/ 3968 h 4194"/>
                <a:gd name="T72" fmla="*/ 1 w 641"/>
                <a:gd name="T73" fmla="*/ 4140 h 4194"/>
                <a:gd name="T74" fmla="*/ 0 w 641"/>
                <a:gd name="T75" fmla="*/ 4146 h 4194"/>
                <a:gd name="T76" fmla="*/ 6 w 641"/>
                <a:gd name="T77" fmla="*/ 4156 h 4194"/>
                <a:gd name="T78" fmla="*/ 30 w 641"/>
                <a:gd name="T79" fmla="*/ 4169 h 4194"/>
                <a:gd name="T80" fmla="*/ 83 w 641"/>
                <a:gd name="T81" fmla="*/ 4182 h 4194"/>
                <a:gd name="T82" fmla="*/ 151 w 641"/>
                <a:gd name="T83" fmla="*/ 4191 h 4194"/>
                <a:gd name="T84" fmla="*/ 227 w 641"/>
                <a:gd name="T85" fmla="*/ 4194 h 4194"/>
                <a:gd name="T86" fmla="*/ 299 w 641"/>
                <a:gd name="T87" fmla="*/ 4190 h 4194"/>
                <a:gd name="T88" fmla="*/ 360 w 641"/>
                <a:gd name="T89" fmla="*/ 4177 h 4194"/>
                <a:gd name="T90" fmla="*/ 392 w 641"/>
                <a:gd name="T91" fmla="*/ 4161 h 4194"/>
                <a:gd name="T92" fmla="*/ 404 w 641"/>
                <a:gd name="T93" fmla="*/ 4148 h 4194"/>
                <a:gd name="T94" fmla="*/ 408 w 641"/>
                <a:gd name="T95" fmla="*/ 4140 h 4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41" h="4194">
                  <a:moveTo>
                    <a:pt x="408" y="4140"/>
                  </a:moveTo>
                  <a:lnTo>
                    <a:pt x="468" y="3967"/>
                  </a:lnTo>
                  <a:lnTo>
                    <a:pt x="545" y="3714"/>
                  </a:lnTo>
                  <a:lnTo>
                    <a:pt x="588" y="3547"/>
                  </a:lnTo>
                  <a:lnTo>
                    <a:pt x="619" y="3380"/>
                  </a:lnTo>
                  <a:lnTo>
                    <a:pt x="637" y="3212"/>
                  </a:lnTo>
                  <a:lnTo>
                    <a:pt x="641" y="3042"/>
                  </a:lnTo>
                  <a:lnTo>
                    <a:pt x="630" y="2868"/>
                  </a:lnTo>
                  <a:lnTo>
                    <a:pt x="615" y="2778"/>
                  </a:lnTo>
                  <a:lnTo>
                    <a:pt x="549" y="2402"/>
                  </a:lnTo>
                  <a:lnTo>
                    <a:pt x="468" y="1889"/>
                  </a:lnTo>
                  <a:lnTo>
                    <a:pt x="426" y="1561"/>
                  </a:lnTo>
                  <a:lnTo>
                    <a:pt x="400" y="1236"/>
                  </a:lnTo>
                  <a:lnTo>
                    <a:pt x="391" y="905"/>
                  </a:lnTo>
                  <a:lnTo>
                    <a:pt x="403" y="560"/>
                  </a:lnTo>
                  <a:lnTo>
                    <a:pt x="438" y="196"/>
                  </a:lnTo>
                  <a:lnTo>
                    <a:pt x="466" y="0"/>
                  </a:lnTo>
                  <a:lnTo>
                    <a:pt x="421" y="86"/>
                  </a:lnTo>
                  <a:lnTo>
                    <a:pt x="344" y="258"/>
                  </a:lnTo>
                  <a:lnTo>
                    <a:pt x="284" y="432"/>
                  </a:lnTo>
                  <a:lnTo>
                    <a:pt x="234" y="606"/>
                  </a:lnTo>
                  <a:lnTo>
                    <a:pt x="199" y="782"/>
                  </a:lnTo>
                  <a:lnTo>
                    <a:pt x="173" y="958"/>
                  </a:lnTo>
                  <a:lnTo>
                    <a:pt x="159" y="1136"/>
                  </a:lnTo>
                  <a:lnTo>
                    <a:pt x="153" y="1312"/>
                  </a:lnTo>
                  <a:lnTo>
                    <a:pt x="155" y="1579"/>
                  </a:lnTo>
                  <a:lnTo>
                    <a:pt x="181" y="1933"/>
                  </a:lnTo>
                  <a:lnTo>
                    <a:pt x="242" y="2460"/>
                  </a:lnTo>
                  <a:lnTo>
                    <a:pt x="285" y="2804"/>
                  </a:lnTo>
                  <a:lnTo>
                    <a:pt x="293" y="2890"/>
                  </a:lnTo>
                  <a:lnTo>
                    <a:pt x="294" y="3057"/>
                  </a:lnTo>
                  <a:lnTo>
                    <a:pt x="280" y="3223"/>
                  </a:lnTo>
                  <a:lnTo>
                    <a:pt x="251" y="3387"/>
                  </a:lnTo>
                  <a:lnTo>
                    <a:pt x="210" y="3551"/>
                  </a:lnTo>
                  <a:lnTo>
                    <a:pt x="159" y="3717"/>
                  </a:lnTo>
                  <a:lnTo>
                    <a:pt x="68" y="3968"/>
                  </a:lnTo>
                  <a:lnTo>
                    <a:pt x="1" y="4140"/>
                  </a:lnTo>
                  <a:lnTo>
                    <a:pt x="0" y="4146"/>
                  </a:lnTo>
                  <a:lnTo>
                    <a:pt x="6" y="4156"/>
                  </a:lnTo>
                  <a:lnTo>
                    <a:pt x="30" y="4169"/>
                  </a:lnTo>
                  <a:lnTo>
                    <a:pt x="83" y="4182"/>
                  </a:lnTo>
                  <a:lnTo>
                    <a:pt x="151" y="4191"/>
                  </a:lnTo>
                  <a:lnTo>
                    <a:pt x="227" y="4194"/>
                  </a:lnTo>
                  <a:lnTo>
                    <a:pt x="299" y="4190"/>
                  </a:lnTo>
                  <a:lnTo>
                    <a:pt x="360" y="4177"/>
                  </a:lnTo>
                  <a:lnTo>
                    <a:pt x="392" y="4161"/>
                  </a:lnTo>
                  <a:lnTo>
                    <a:pt x="404" y="4148"/>
                  </a:lnTo>
                  <a:lnTo>
                    <a:pt x="408" y="41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8" name="Freeform 24">
              <a:extLst>
                <a:ext uri="{FF2B5EF4-FFF2-40B4-BE49-F238E27FC236}">
                  <a16:creationId xmlns:a16="http://schemas.microsoft.com/office/drawing/2014/main" id="{975081A0-8600-43CC-8052-77D8CCD21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606" y="4768303"/>
              <a:ext cx="29147" cy="39557"/>
            </a:xfrm>
            <a:custGeom>
              <a:avLst/>
              <a:gdLst>
                <a:gd name="T0" fmla="*/ 0 w 57"/>
                <a:gd name="T1" fmla="*/ 74 h 74"/>
                <a:gd name="T2" fmla="*/ 0 w 57"/>
                <a:gd name="T3" fmla="*/ 0 h 74"/>
                <a:gd name="T4" fmla="*/ 2 w 57"/>
                <a:gd name="T5" fmla="*/ 0 h 74"/>
                <a:gd name="T6" fmla="*/ 20 w 57"/>
                <a:gd name="T7" fmla="*/ 5 h 74"/>
                <a:gd name="T8" fmla="*/ 45 w 57"/>
                <a:gd name="T9" fmla="*/ 17 h 74"/>
                <a:gd name="T10" fmla="*/ 57 w 57"/>
                <a:gd name="T11" fmla="*/ 29 h 74"/>
                <a:gd name="T12" fmla="*/ 53 w 57"/>
                <a:gd name="T13" fmla="*/ 44 h 74"/>
                <a:gd name="T14" fmla="*/ 44 w 57"/>
                <a:gd name="T15" fmla="*/ 49 h 74"/>
                <a:gd name="T16" fmla="*/ 0 w 57"/>
                <a:gd name="T1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74">
                  <a:moveTo>
                    <a:pt x="0" y="7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0" y="5"/>
                  </a:lnTo>
                  <a:lnTo>
                    <a:pt x="45" y="17"/>
                  </a:lnTo>
                  <a:lnTo>
                    <a:pt x="57" y="29"/>
                  </a:lnTo>
                  <a:lnTo>
                    <a:pt x="53" y="44"/>
                  </a:lnTo>
                  <a:lnTo>
                    <a:pt x="44" y="49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E66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9" name="Freeform 38">
              <a:extLst>
                <a:ext uri="{FF2B5EF4-FFF2-40B4-BE49-F238E27FC236}">
                  <a16:creationId xmlns:a16="http://schemas.microsoft.com/office/drawing/2014/main" id="{057D48CA-520C-45DA-9FB9-A8B6EF5F2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5555" y="4439359"/>
              <a:ext cx="503824" cy="597512"/>
            </a:xfrm>
            <a:custGeom>
              <a:avLst/>
              <a:gdLst>
                <a:gd name="T0" fmla="*/ 71 w 968"/>
                <a:gd name="T1" fmla="*/ 1144 h 1149"/>
                <a:gd name="T2" fmla="*/ 107 w 968"/>
                <a:gd name="T3" fmla="*/ 1118 h 1149"/>
                <a:gd name="T4" fmla="*/ 176 w 968"/>
                <a:gd name="T5" fmla="*/ 1058 h 1149"/>
                <a:gd name="T6" fmla="*/ 237 w 968"/>
                <a:gd name="T7" fmla="*/ 991 h 1149"/>
                <a:gd name="T8" fmla="*/ 293 w 968"/>
                <a:gd name="T9" fmla="*/ 918 h 1149"/>
                <a:gd name="T10" fmla="*/ 369 w 968"/>
                <a:gd name="T11" fmla="*/ 799 h 1149"/>
                <a:gd name="T12" fmla="*/ 460 w 968"/>
                <a:gd name="T13" fmla="*/ 630 h 1149"/>
                <a:gd name="T14" fmla="*/ 549 w 968"/>
                <a:gd name="T15" fmla="*/ 459 h 1149"/>
                <a:gd name="T16" fmla="*/ 644 w 968"/>
                <a:gd name="T17" fmla="*/ 297 h 1149"/>
                <a:gd name="T18" fmla="*/ 726 w 968"/>
                <a:gd name="T19" fmla="*/ 188 h 1149"/>
                <a:gd name="T20" fmla="*/ 787 w 968"/>
                <a:gd name="T21" fmla="*/ 124 h 1149"/>
                <a:gd name="T22" fmla="*/ 853 w 968"/>
                <a:gd name="T23" fmla="*/ 67 h 1149"/>
                <a:gd name="T24" fmla="*/ 928 w 968"/>
                <a:gd name="T25" fmla="*/ 20 h 1149"/>
                <a:gd name="T26" fmla="*/ 968 w 968"/>
                <a:gd name="T27" fmla="*/ 0 h 1149"/>
                <a:gd name="T28" fmla="*/ 934 w 968"/>
                <a:gd name="T29" fmla="*/ 2 h 1149"/>
                <a:gd name="T30" fmla="*/ 870 w 968"/>
                <a:gd name="T31" fmla="*/ 19 h 1149"/>
                <a:gd name="T32" fmla="*/ 806 w 968"/>
                <a:gd name="T33" fmla="*/ 52 h 1149"/>
                <a:gd name="T34" fmla="*/ 744 w 968"/>
                <a:gd name="T35" fmla="*/ 102 h 1149"/>
                <a:gd name="T36" fmla="*/ 684 w 968"/>
                <a:gd name="T37" fmla="*/ 164 h 1149"/>
                <a:gd name="T38" fmla="*/ 626 w 968"/>
                <a:gd name="T39" fmla="*/ 235 h 1149"/>
                <a:gd name="T40" fmla="*/ 540 w 968"/>
                <a:gd name="T41" fmla="*/ 358 h 1149"/>
                <a:gd name="T42" fmla="*/ 374 w 968"/>
                <a:gd name="T43" fmla="*/ 629 h 1149"/>
                <a:gd name="T44" fmla="*/ 234 w 968"/>
                <a:gd name="T45" fmla="*/ 842 h 1149"/>
                <a:gd name="T46" fmla="*/ 177 w 968"/>
                <a:gd name="T47" fmla="*/ 916 h 1149"/>
                <a:gd name="T48" fmla="*/ 119 w 968"/>
                <a:gd name="T49" fmla="*/ 979 h 1149"/>
                <a:gd name="T50" fmla="*/ 61 w 968"/>
                <a:gd name="T51" fmla="*/ 1031 h 1149"/>
                <a:gd name="T52" fmla="*/ 30 w 968"/>
                <a:gd name="T53" fmla="*/ 1052 h 1149"/>
                <a:gd name="T54" fmla="*/ 21 w 968"/>
                <a:gd name="T55" fmla="*/ 1057 h 1149"/>
                <a:gd name="T56" fmla="*/ 6 w 968"/>
                <a:gd name="T57" fmla="*/ 1072 h 1149"/>
                <a:gd name="T58" fmla="*/ 0 w 968"/>
                <a:gd name="T59" fmla="*/ 1091 h 1149"/>
                <a:gd name="T60" fmla="*/ 0 w 968"/>
                <a:gd name="T61" fmla="*/ 1110 h 1149"/>
                <a:gd name="T62" fmla="*/ 4 w 968"/>
                <a:gd name="T63" fmla="*/ 1120 h 1149"/>
                <a:gd name="T64" fmla="*/ 8 w 968"/>
                <a:gd name="T65" fmla="*/ 1129 h 1149"/>
                <a:gd name="T66" fmla="*/ 22 w 968"/>
                <a:gd name="T67" fmla="*/ 1142 h 1149"/>
                <a:gd name="T68" fmla="*/ 41 w 968"/>
                <a:gd name="T69" fmla="*/ 1149 h 1149"/>
                <a:gd name="T70" fmla="*/ 61 w 968"/>
                <a:gd name="T71" fmla="*/ 1148 h 1149"/>
                <a:gd name="T72" fmla="*/ 71 w 968"/>
                <a:gd name="T73" fmla="*/ 1144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8" h="1149">
                  <a:moveTo>
                    <a:pt x="71" y="1144"/>
                  </a:moveTo>
                  <a:lnTo>
                    <a:pt x="107" y="1118"/>
                  </a:lnTo>
                  <a:lnTo>
                    <a:pt x="176" y="1058"/>
                  </a:lnTo>
                  <a:lnTo>
                    <a:pt x="237" y="991"/>
                  </a:lnTo>
                  <a:lnTo>
                    <a:pt x="293" y="918"/>
                  </a:lnTo>
                  <a:lnTo>
                    <a:pt x="369" y="799"/>
                  </a:lnTo>
                  <a:lnTo>
                    <a:pt x="460" y="630"/>
                  </a:lnTo>
                  <a:lnTo>
                    <a:pt x="549" y="459"/>
                  </a:lnTo>
                  <a:lnTo>
                    <a:pt x="644" y="297"/>
                  </a:lnTo>
                  <a:lnTo>
                    <a:pt x="726" y="188"/>
                  </a:lnTo>
                  <a:lnTo>
                    <a:pt x="787" y="124"/>
                  </a:lnTo>
                  <a:lnTo>
                    <a:pt x="853" y="67"/>
                  </a:lnTo>
                  <a:lnTo>
                    <a:pt x="928" y="20"/>
                  </a:lnTo>
                  <a:lnTo>
                    <a:pt x="968" y="0"/>
                  </a:lnTo>
                  <a:lnTo>
                    <a:pt x="934" y="2"/>
                  </a:lnTo>
                  <a:lnTo>
                    <a:pt x="870" y="19"/>
                  </a:lnTo>
                  <a:lnTo>
                    <a:pt x="806" y="52"/>
                  </a:lnTo>
                  <a:lnTo>
                    <a:pt x="744" y="102"/>
                  </a:lnTo>
                  <a:lnTo>
                    <a:pt x="684" y="164"/>
                  </a:lnTo>
                  <a:lnTo>
                    <a:pt x="626" y="235"/>
                  </a:lnTo>
                  <a:lnTo>
                    <a:pt x="540" y="358"/>
                  </a:lnTo>
                  <a:lnTo>
                    <a:pt x="374" y="629"/>
                  </a:lnTo>
                  <a:lnTo>
                    <a:pt x="234" y="842"/>
                  </a:lnTo>
                  <a:lnTo>
                    <a:pt x="177" y="916"/>
                  </a:lnTo>
                  <a:lnTo>
                    <a:pt x="119" y="979"/>
                  </a:lnTo>
                  <a:lnTo>
                    <a:pt x="61" y="1031"/>
                  </a:lnTo>
                  <a:lnTo>
                    <a:pt x="30" y="1052"/>
                  </a:lnTo>
                  <a:lnTo>
                    <a:pt x="21" y="1057"/>
                  </a:lnTo>
                  <a:lnTo>
                    <a:pt x="6" y="1072"/>
                  </a:lnTo>
                  <a:lnTo>
                    <a:pt x="0" y="1091"/>
                  </a:lnTo>
                  <a:lnTo>
                    <a:pt x="0" y="1110"/>
                  </a:lnTo>
                  <a:lnTo>
                    <a:pt x="4" y="1120"/>
                  </a:lnTo>
                  <a:lnTo>
                    <a:pt x="8" y="1129"/>
                  </a:lnTo>
                  <a:lnTo>
                    <a:pt x="22" y="1142"/>
                  </a:lnTo>
                  <a:lnTo>
                    <a:pt x="41" y="1149"/>
                  </a:lnTo>
                  <a:lnTo>
                    <a:pt x="61" y="1148"/>
                  </a:lnTo>
                  <a:lnTo>
                    <a:pt x="71" y="11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0" name="Freeform 39">
              <a:extLst>
                <a:ext uri="{FF2B5EF4-FFF2-40B4-BE49-F238E27FC236}">
                  <a16:creationId xmlns:a16="http://schemas.microsoft.com/office/drawing/2014/main" id="{3DCCD093-2D62-4D9A-8060-EDD543B52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94" y="4191610"/>
              <a:ext cx="539218" cy="297715"/>
            </a:xfrm>
            <a:custGeom>
              <a:avLst/>
              <a:gdLst>
                <a:gd name="T0" fmla="*/ 1036 w 1036"/>
                <a:gd name="T1" fmla="*/ 516 h 572"/>
                <a:gd name="T2" fmla="*/ 1028 w 1036"/>
                <a:gd name="T3" fmla="*/ 477 h 572"/>
                <a:gd name="T4" fmla="*/ 1002 w 1036"/>
                <a:gd name="T5" fmla="*/ 403 h 572"/>
                <a:gd name="T6" fmla="*/ 965 w 1036"/>
                <a:gd name="T7" fmla="*/ 335 h 572"/>
                <a:gd name="T8" fmla="*/ 917 w 1036"/>
                <a:gd name="T9" fmla="*/ 271 h 572"/>
                <a:gd name="T10" fmla="*/ 860 w 1036"/>
                <a:gd name="T11" fmla="*/ 213 h 572"/>
                <a:gd name="T12" fmla="*/ 796 w 1036"/>
                <a:gd name="T13" fmla="*/ 160 h 572"/>
                <a:gd name="T14" fmla="*/ 725 w 1036"/>
                <a:gd name="T15" fmla="*/ 114 h 572"/>
                <a:gd name="T16" fmla="*/ 650 w 1036"/>
                <a:gd name="T17" fmla="*/ 75 h 572"/>
                <a:gd name="T18" fmla="*/ 569 w 1036"/>
                <a:gd name="T19" fmla="*/ 44 h 572"/>
                <a:gd name="T20" fmla="*/ 489 w 1036"/>
                <a:gd name="T21" fmla="*/ 21 h 572"/>
                <a:gd name="T22" fmla="*/ 406 w 1036"/>
                <a:gd name="T23" fmla="*/ 7 h 572"/>
                <a:gd name="T24" fmla="*/ 324 w 1036"/>
                <a:gd name="T25" fmla="*/ 0 h 572"/>
                <a:gd name="T26" fmla="*/ 245 w 1036"/>
                <a:gd name="T27" fmla="*/ 4 h 572"/>
                <a:gd name="T28" fmla="*/ 169 w 1036"/>
                <a:gd name="T29" fmla="*/ 17 h 572"/>
                <a:gd name="T30" fmla="*/ 96 w 1036"/>
                <a:gd name="T31" fmla="*/ 40 h 572"/>
                <a:gd name="T32" fmla="*/ 30 w 1036"/>
                <a:gd name="T33" fmla="*/ 75 h 572"/>
                <a:gd name="T34" fmla="*/ 0 w 1036"/>
                <a:gd name="T35" fmla="*/ 97 h 572"/>
                <a:gd name="T36" fmla="*/ 35 w 1036"/>
                <a:gd name="T37" fmla="*/ 86 h 572"/>
                <a:gd name="T38" fmla="*/ 107 w 1036"/>
                <a:gd name="T39" fmla="*/ 70 h 572"/>
                <a:gd name="T40" fmla="*/ 180 w 1036"/>
                <a:gd name="T41" fmla="*/ 61 h 572"/>
                <a:gd name="T42" fmla="*/ 256 w 1036"/>
                <a:gd name="T43" fmla="*/ 58 h 572"/>
                <a:gd name="T44" fmla="*/ 331 w 1036"/>
                <a:gd name="T45" fmla="*/ 64 h 572"/>
                <a:gd name="T46" fmla="*/ 407 w 1036"/>
                <a:gd name="T47" fmla="*/ 75 h 572"/>
                <a:gd name="T48" fmla="*/ 481 w 1036"/>
                <a:gd name="T49" fmla="*/ 93 h 572"/>
                <a:gd name="T50" fmla="*/ 552 w 1036"/>
                <a:gd name="T51" fmla="*/ 117 h 572"/>
                <a:gd name="T52" fmla="*/ 621 w 1036"/>
                <a:gd name="T53" fmla="*/ 147 h 572"/>
                <a:gd name="T54" fmla="*/ 685 w 1036"/>
                <a:gd name="T55" fmla="*/ 180 h 572"/>
                <a:gd name="T56" fmla="*/ 744 w 1036"/>
                <a:gd name="T57" fmla="*/ 220 h 572"/>
                <a:gd name="T58" fmla="*/ 797 w 1036"/>
                <a:gd name="T59" fmla="*/ 266 h 572"/>
                <a:gd name="T60" fmla="*/ 843 w 1036"/>
                <a:gd name="T61" fmla="*/ 316 h 572"/>
                <a:gd name="T62" fmla="*/ 880 w 1036"/>
                <a:gd name="T63" fmla="*/ 370 h 572"/>
                <a:gd name="T64" fmla="*/ 909 w 1036"/>
                <a:gd name="T65" fmla="*/ 429 h 572"/>
                <a:gd name="T66" fmla="*/ 928 w 1036"/>
                <a:gd name="T67" fmla="*/ 491 h 572"/>
                <a:gd name="T68" fmla="*/ 934 w 1036"/>
                <a:gd name="T69" fmla="*/ 524 h 572"/>
                <a:gd name="T70" fmla="*/ 934 w 1036"/>
                <a:gd name="T71" fmla="*/ 534 h 572"/>
                <a:gd name="T72" fmla="*/ 943 w 1036"/>
                <a:gd name="T73" fmla="*/ 552 h 572"/>
                <a:gd name="T74" fmla="*/ 957 w 1036"/>
                <a:gd name="T75" fmla="*/ 565 h 572"/>
                <a:gd name="T76" fmla="*/ 975 w 1036"/>
                <a:gd name="T77" fmla="*/ 572 h 572"/>
                <a:gd name="T78" fmla="*/ 985 w 1036"/>
                <a:gd name="T79" fmla="*/ 570 h 572"/>
                <a:gd name="T80" fmla="*/ 996 w 1036"/>
                <a:gd name="T81" fmla="*/ 569 h 572"/>
                <a:gd name="T82" fmla="*/ 1014 w 1036"/>
                <a:gd name="T83" fmla="*/ 560 h 572"/>
                <a:gd name="T84" fmla="*/ 1028 w 1036"/>
                <a:gd name="T85" fmla="*/ 546 h 572"/>
                <a:gd name="T86" fmla="*/ 1035 w 1036"/>
                <a:gd name="T87" fmla="*/ 526 h 572"/>
                <a:gd name="T88" fmla="*/ 1036 w 1036"/>
                <a:gd name="T89" fmla="*/ 516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36" h="572">
                  <a:moveTo>
                    <a:pt x="1036" y="516"/>
                  </a:moveTo>
                  <a:lnTo>
                    <a:pt x="1028" y="477"/>
                  </a:lnTo>
                  <a:lnTo>
                    <a:pt x="1002" y="403"/>
                  </a:lnTo>
                  <a:lnTo>
                    <a:pt x="965" y="335"/>
                  </a:lnTo>
                  <a:lnTo>
                    <a:pt x="917" y="271"/>
                  </a:lnTo>
                  <a:lnTo>
                    <a:pt x="860" y="213"/>
                  </a:lnTo>
                  <a:lnTo>
                    <a:pt x="796" y="160"/>
                  </a:lnTo>
                  <a:lnTo>
                    <a:pt x="725" y="114"/>
                  </a:lnTo>
                  <a:lnTo>
                    <a:pt x="650" y="75"/>
                  </a:lnTo>
                  <a:lnTo>
                    <a:pt x="569" y="44"/>
                  </a:lnTo>
                  <a:lnTo>
                    <a:pt x="489" y="21"/>
                  </a:lnTo>
                  <a:lnTo>
                    <a:pt x="406" y="7"/>
                  </a:lnTo>
                  <a:lnTo>
                    <a:pt x="324" y="0"/>
                  </a:lnTo>
                  <a:lnTo>
                    <a:pt x="245" y="4"/>
                  </a:lnTo>
                  <a:lnTo>
                    <a:pt x="169" y="17"/>
                  </a:lnTo>
                  <a:lnTo>
                    <a:pt x="96" y="40"/>
                  </a:lnTo>
                  <a:lnTo>
                    <a:pt x="30" y="75"/>
                  </a:lnTo>
                  <a:lnTo>
                    <a:pt x="0" y="97"/>
                  </a:lnTo>
                  <a:lnTo>
                    <a:pt x="35" y="86"/>
                  </a:lnTo>
                  <a:lnTo>
                    <a:pt x="107" y="70"/>
                  </a:lnTo>
                  <a:lnTo>
                    <a:pt x="180" y="61"/>
                  </a:lnTo>
                  <a:lnTo>
                    <a:pt x="256" y="58"/>
                  </a:lnTo>
                  <a:lnTo>
                    <a:pt x="331" y="64"/>
                  </a:lnTo>
                  <a:lnTo>
                    <a:pt x="407" y="75"/>
                  </a:lnTo>
                  <a:lnTo>
                    <a:pt x="481" y="93"/>
                  </a:lnTo>
                  <a:lnTo>
                    <a:pt x="552" y="117"/>
                  </a:lnTo>
                  <a:lnTo>
                    <a:pt x="621" y="147"/>
                  </a:lnTo>
                  <a:lnTo>
                    <a:pt x="685" y="180"/>
                  </a:lnTo>
                  <a:lnTo>
                    <a:pt x="744" y="220"/>
                  </a:lnTo>
                  <a:lnTo>
                    <a:pt x="797" y="266"/>
                  </a:lnTo>
                  <a:lnTo>
                    <a:pt x="843" y="316"/>
                  </a:lnTo>
                  <a:lnTo>
                    <a:pt x="880" y="370"/>
                  </a:lnTo>
                  <a:lnTo>
                    <a:pt x="909" y="429"/>
                  </a:lnTo>
                  <a:lnTo>
                    <a:pt x="928" y="491"/>
                  </a:lnTo>
                  <a:lnTo>
                    <a:pt x="934" y="524"/>
                  </a:lnTo>
                  <a:lnTo>
                    <a:pt x="934" y="534"/>
                  </a:lnTo>
                  <a:lnTo>
                    <a:pt x="943" y="552"/>
                  </a:lnTo>
                  <a:lnTo>
                    <a:pt x="957" y="565"/>
                  </a:lnTo>
                  <a:lnTo>
                    <a:pt x="975" y="572"/>
                  </a:lnTo>
                  <a:lnTo>
                    <a:pt x="985" y="570"/>
                  </a:lnTo>
                  <a:lnTo>
                    <a:pt x="996" y="569"/>
                  </a:lnTo>
                  <a:lnTo>
                    <a:pt x="1014" y="560"/>
                  </a:lnTo>
                  <a:lnTo>
                    <a:pt x="1028" y="546"/>
                  </a:lnTo>
                  <a:lnTo>
                    <a:pt x="1035" y="526"/>
                  </a:lnTo>
                  <a:lnTo>
                    <a:pt x="1036" y="516"/>
                  </a:lnTo>
                  <a:close/>
                </a:path>
              </a:pathLst>
            </a:custGeom>
            <a:solidFill>
              <a:srgbClr val="B6D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1" name="Freeform 42">
              <a:extLst>
                <a:ext uri="{FF2B5EF4-FFF2-40B4-BE49-F238E27FC236}">
                  <a16:creationId xmlns:a16="http://schemas.microsoft.com/office/drawing/2014/main" id="{7DDD8AA5-D255-4070-88E7-42AD35694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5318" y="4170791"/>
              <a:ext cx="622495" cy="387236"/>
            </a:xfrm>
            <a:custGeom>
              <a:avLst/>
              <a:gdLst>
                <a:gd name="T0" fmla="*/ 0 w 1192"/>
                <a:gd name="T1" fmla="*/ 741 h 741"/>
                <a:gd name="T2" fmla="*/ 1 w 1192"/>
                <a:gd name="T3" fmla="*/ 681 h 741"/>
                <a:gd name="T4" fmla="*/ 14 w 1192"/>
                <a:gd name="T5" fmla="*/ 566 h 741"/>
                <a:gd name="T6" fmla="*/ 38 w 1192"/>
                <a:gd name="T7" fmla="*/ 458 h 741"/>
                <a:gd name="T8" fmla="*/ 75 w 1192"/>
                <a:gd name="T9" fmla="*/ 359 h 741"/>
                <a:gd name="T10" fmla="*/ 120 w 1192"/>
                <a:gd name="T11" fmla="*/ 268 h 741"/>
                <a:gd name="T12" fmla="*/ 176 w 1192"/>
                <a:gd name="T13" fmla="*/ 189 h 741"/>
                <a:gd name="T14" fmla="*/ 241 w 1192"/>
                <a:gd name="T15" fmla="*/ 121 h 741"/>
                <a:gd name="T16" fmla="*/ 313 w 1192"/>
                <a:gd name="T17" fmla="*/ 67 h 741"/>
                <a:gd name="T18" fmla="*/ 395 w 1192"/>
                <a:gd name="T19" fmla="*/ 28 h 741"/>
                <a:gd name="T20" fmla="*/ 483 w 1192"/>
                <a:gd name="T21" fmla="*/ 5 h 741"/>
                <a:gd name="T22" fmla="*/ 578 w 1192"/>
                <a:gd name="T23" fmla="*/ 0 h 741"/>
                <a:gd name="T24" fmla="*/ 679 w 1192"/>
                <a:gd name="T25" fmla="*/ 12 h 741"/>
                <a:gd name="T26" fmla="*/ 785 w 1192"/>
                <a:gd name="T27" fmla="*/ 45 h 741"/>
                <a:gd name="T28" fmla="*/ 897 w 1192"/>
                <a:gd name="T29" fmla="*/ 99 h 741"/>
                <a:gd name="T30" fmla="*/ 1012 w 1192"/>
                <a:gd name="T31" fmla="*/ 177 h 741"/>
                <a:gd name="T32" fmla="*/ 1131 w 1192"/>
                <a:gd name="T33" fmla="*/ 278 h 741"/>
                <a:gd name="T34" fmla="*/ 1192 w 1192"/>
                <a:gd name="T35" fmla="*/ 339 h 741"/>
                <a:gd name="T36" fmla="*/ 1143 w 1192"/>
                <a:gd name="T37" fmla="*/ 327 h 741"/>
                <a:gd name="T38" fmla="*/ 1047 w 1192"/>
                <a:gd name="T39" fmla="*/ 315 h 741"/>
                <a:gd name="T40" fmla="*/ 951 w 1192"/>
                <a:gd name="T41" fmla="*/ 312 h 741"/>
                <a:gd name="T42" fmla="*/ 859 w 1192"/>
                <a:gd name="T43" fmla="*/ 317 h 741"/>
                <a:gd name="T44" fmla="*/ 768 w 1192"/>
                <a:gd name="T45" fmla="*/ 330 h 741"/>
                <a:gd name="T46" fmla="*/ 680 w 1192"/>
                <a:gd name="T47" fmla="*/ 351 h 741"/>
                <a:gd name="T48" fmla="*/ 554 w 1192"/>
                <a:gd name="T49" fmla="*/ 392 h 741"/>
                <a:gd name="T50" fmla="*/ 399 w 1192"/>
                <a:gd name="T51" fmla="*/ 462 h 741"/>
                <a:gd name="T52" fmla="*/ 260 w 1192"/>
                <a:gd name="T53" fmla="*/ 544 h 741"/>
                <a:gd name="T54" fmla="*/ 140 w 1192"/>
                <a:gd name="T55" fmla="*/ 628 h 741"/>
                <a:gd name="T56" fmla="*/ 40 w 1192"/>
                <a:gd name="T57" fmla="*/ 706 h 741"/>
                <a:gd name="T58" fmla="*/ 0 w 1192"/>
                <a:gd name="T59" fmla="*/ 741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92" h="741">
                  <a:moveTo>
                    <a:pt x="0" y="741"/>
                  </a:moveTo>
                  <a:lnTo>
                    <a:pt x="1" y="681"/>
                  </a:lnTo>
                  <a:lnTo>
                    <a:pt x="14" y="566"/>
                  </a:lnTo>
                  <a:lnTo>
                    <a:pt x="38" y="458"/>
                  </a:lnTo>
                  <a:lnTo>
                    <a:pt x="75" y="359"/>
                  </a:lnTo>
                  <a:lnTo>
                    <a:pt x="120" y="268"/>
                  </a:lnTo>
                  <a:lnTo>
                    <a:pt x="176" y="189"/>
                  </a:lnTo>
                  <a:lnTo>
                    <a:pt x="241" y="121"/>
                  </a:lnTo>
                  <a:lnTo>
                    <a:pt x="313" y="67"/>
                  </a:lnTo>
                  <a:lnTo>
                    <a:pt x="395" y="28"/>
                  </a:lnTo>
                  <a:lnTo>
                    <a:pt x="483" y="5"/>
                  </a:lnTo>
                  <a:lnTo>
                    <a:pt x="578" y="0"/>
                  </a:lnTo>
                  <a:lnTo>
                    <a:pt x="679" y="12"/>
                  </a:lnTo>
                  <a:lnTo>
                    <a:pt x="785" y="45"/>
                  </a:lnTo>
                  <a:lnTo>
                    <a:pt x="897" y="99"/>
                  </a:lnTo>
                  <a:lnTo>
                    <a:pt x="1012" y="177"/>
                  </a:lnTo>
                  <a:lnTo>
                    <a:pt x="1131" y="278"/>
                  </a:lnTo>
                  <a:lnTo>
                    <a:pt x="1192" y="339"/>
                  </a:lnTo>
                  <a:lnTo>
                    <a:pt x="1143" y="327"/>
                  </a:lnTo>
                  <a:lnTo>
                    <a:pt x="1047" y="315"/>
                  </a:lnTo>
                  <a:lnTo>
                    <a:pt x="951" y="312"/>
                  </a:lnTo>
                  <a:lnTo>
                    <a:pt x="859" y="317"/>
                  </a:lnTo>
                  <a:lnTo>
                    <a:pt x="768" y="330"/>
                  </a:lnTo>
                  <a:lnTo>
                    <a:pt x="680" y="351"/>
                  </a:lnTo>
                  <a:lnTo>
                    <a:pt x="554" y="392"/>
                  </a:lnTo>
                  <a:lnTo>
                    <a:pt x="399" y="462"/>
                  </a:lnTo>
                  <a:lnTo>
                    <a:pt x="260" y="544"/>
                  </a:lnTo>
                  <a:lnTo>
                    <a:pt x="140" y="628"/>
                  </a:lnTo>
                  <a:lnTo>
                    <a:pt x="40" y="706"/>
                  </a:lnTo>
                  <a:lnTo>
                    <a:pt x="0" y="7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2" name="Freeform 43">
              <a:extLst>
                <a:ext uri="{FF2B5EF4-FFF2-40B4-BE49-F238E27FC236}">
                  <a16:creationId xmlns:a16="http://schemas.microsoft.com/office/drawing/2014/main" id="{FC32EB1F-5D2B-4474-899D-D14AF87E1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5318" y="4276970"/>
              <a:ext cx="622495" cy="281059"/>
            </a:xfrm>
            <a:custGeom>
              <a:avLst/>
              <a:gdLst>
                <a:gd name="T0" fmla="*/ 0 w 1192"/>
                <a:gd name="T1" fmla="*/ 539 h 539"/>
                <a:gd name="T2" fmla="*/ 38 w 1192"/>
                <a:gd name="T3" fmla="*/ 469 h 539"/>
                <a:gd name="T4" fmla="*/ 110 w 1192"/>
                <a:gd name="T5" fmla="*/ 367 h 539"/>
                <a:gd name="T6" fmla="*/ 163 w 1192"/>
                <a:gd name="T7" fmla="*/ 302 h 539"/>
                <a:gd name="T8" fmla="*/ 223 w 1192"/>
                <a:gd name="T9" fmla="*/ 241 h 539"/>
                <a:gd name="T10" fmla="*/ 287 w 1192"/>
                <a:gd name="T11" fmla="*/ 184 h 539"/>
                <a:gd name="T12" fmla="*/ 356 w 1192"/>
                <a:gd name="T13" fmla="*/ 132 h 539"/>
                <a:gd name="T14" fmla="*/ 430 w 1192"/>
                <a:gd name="T15" fmla="*/ 88 h 539"/>
                <a:gd name="T16" fmla="*/ 508 w 1192"/>
                <a:gd name="T17" fmla="*/ 52 h 539"/>
                <a:gd name="T18" fmla="*/ 589 w 1192"/>
                <a:gd name="T19" fmla="*/ 24 h 539"/>
                <a:gd name="T20" fmla="*/ 674 w 1192"/>
                <a:gd name="T21" fmla="*/ 6 h 539"/>
                <a:gd name="T22" fmla="*/ 762 w 1192"/>
                <a:gd name="T23" fmla="*/ 0 h 539"/>
                <a:gd name="T24" fmla="*/ 854 w 1192"/>
                <a:gd name="T25" fmla="*/ 6 h 539"/>
                <a:gd name="T26" fmla="*/ 947 w 1192"/>
                <a:gd name="T27" fmla="*/ 24 h 539"/>
                <a:gd name="T28" fmla="*/ 1044 w 1192"/>
                <a:gd name="T29" fmla="*/ 58 h 539"/>
                <a:gd name="T30" fmla="*/ 1143 w 1192"/>
                <a:gd name="T31" fmla="*/ 106 h 539"/>
                <a:gd name="T32" fmla="*/ 1192 w 1192"/>
                <a:gd name="T33" fmla="*/ 137 h 539"/>
                <a:gd name="T34" fmla="*/ 1143 w 1192"/>
                <a:gd name="T35" fmla="*/ 125 h 539"/>
                <a:gd name="T36" fmla="*/ 1047 w 1192"/>
                <a:gd name="T37" fmla="*/ 113 h 539"/>
                <a:gd name="T38" fmla="*/ 951 w 1192"/>
                <a:gd name="T39" fmla="*/ 110 h 539"/>
                <a:gd name="T40" fmla="*/ 859 w 1192"/>
                <a:gd name="T41" fmla="*/ 115 h 539"/>
                <a:gd name="T42" fmla="*/ 768 w 1192"/>
                <a:gd name="T43" fmla="*/ 128 h 539"/>
                <a:gd name="T44" fmla="*/ 680 w 1192"/>
                <a:gd name="T45" fmla="*/ 149 h 539"/>
                <a:gd name="T46" fmla="*/ 554 w 1192"/>
                <a:gd name="T47" fmla="*/ 190 h 539"/>
                <a:gd name="T48" fmla="*/ 399 w 1192"/>
                <a:gd name="T49" fmla="*/ 260 h 539"/>
                <a:gd name="T50" fmla="*/ 260 w 1192"/>
                <a:gd name="T51" fmla="*/ 342 h 539"/>
                <a:gd name="T52" fmla="*/ 140 w 1192"/>
                <a:gd name="T53" fmla="*/ 426 h 539"/>
                <a:gd name="T54" fmla="*/ 40 w 1192"/>
                <a:gd name="T55" fmla="*/ 504 h 539"/>
                <a:gd name="T56" fmla="*/ 0 w 1192"/>
                <a:gd name="T57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92" h="539">
                  <a:moveTo>
                    <a:pt x="0" y="539"/>
                  </a:moveTo>
                  <a:lnTo>
                    <a:pt x="38" y="469"/>
                  </a:lnTo>
                  <a:lnTo>
                    <a:pt x="110" y="367"/>
                  </a:lnTo>
                  <a:lnTo>
                    <a:pt x="163" y="302"/>
                  </a:lnTo>
                  <a:lnTo>
                    <a:pt x="223" y="241"/>
                  </a:lnTo>
                  <a:lnTo>
                    <a:pt x="287" y="184"/>
                  </a:lnTo>
                  <a:lnTo>
                    <a:pt x="356" y="132"/>
                  </a:lnTo>
                  <a:lnTo>
                    <a:pt x="430" y="88"/>
                  </a:lnTo>
                  <a:lnTo>
                    <a:pt x="508" y="52"/>
                  </a:lnTo>
                  <a:lnTo>
                    <a:pt x="589" y="24"/>
                  </a:lnTo>
                  <a:lnTo>
                    <a:pt x="674" y="6"/>
                  </a:lnTo>
                  <a:lnTo>
                    <a:pt x="762" y="0"/>
                  </a:lnTo>
                  <a:lnTo>
                    <a:pt x="854" y="6"/>
                  </a:lnTo>
                  <a:lnTo>
                    <a:pt x="947" y="24"/>
                  </a:lnTo>
                  <a:lnTo>
                    <a:pt x="1044" y="58"/>
                  </a:lnTo>
                  <a:lnTo>
                    <a:pt x="1143" y="106"/>
                  </a:lnTo>
                  <a:lnTo>
                    <a:pt x="1192" y="137"/>
                  </a:lnTo>
                  <a:lnTo>
                    <a:pt x="1143" y="125"/>
                  </a:lnTo>
                  <a:lnTo>
                    <a:pt x="1047" y="113"/>
                  </a:lnTo>
                  <a:lnTo>
                    <a:pt x="951" y="110"/>
                  </a:lnTo>
                  <a:lnTo>
                    <a:pt x="859" y="115"/>
                  </a:lnTo>
                  <a:lnTo>
                    <a:pt x="768" y="128"/>
                  </a:lnTo>
                  <a:lnTo>
                    <a:pt x="680" y="149"/>
                  </a:lnTo>
                  <a:lnTo>
                    <a:pt x="554" y="190"/>
                  </a:lnTo>
                  <a:lnTo>
                    <a:pt x="399" y="260"/>
                  </a:lnTo>
                  <a:lnTo>
                    <a:pt x="260" y="342"/>
                  </a:lnTo>
                  <a:lnTo>
                    <a:pt x="140" y="426"/>
                  </a:lnTo>
                  <a:lnTo>
                    <a:pt x="40" y="504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3" name="Freeform 44">
              <a:extLst>
                <a:ext uri="{FF2B5EF4-FFF2-40B4-BE49-F238E27FC236}">
                  <a16:creationId xmlns:a16="http://schemas.microsoft.com/office/drawing/2014/main" id="{65DF528D-09E5-44C3-85CD-E84A58304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2075" y="4435196"/>
              <a:ext cx="56212" cy="312287"/>
            </a:xfrm>
            <a:custGeom>
              <a:avLst/>
              <a:gdLst>
                <a:gd name="T0" fmla="*/ 24 w 112"/>
                <a:gd name="T1" fmla="*/ 601 h 603"/>
                <a:gd name="T2" fmla="*/ 43 w 112"/>
                <a:gd name="T3" fmla="*/ 574 h 603"/>
                <a:gd name="T4" fmla="*/ 74 w 112"/>
                <a:gd name="T5" fmla="*/ 511 h 603"/>
                <a:gd name="T6" fmla="*/ 96 w 112"/>
                <a:gd name="T7" fmla="*/ 434 h 603"/>
                <a:gd name="T8" fmla="*/ 108 w 112"/>
                <a:gd name="T9" fmla="*/ 353 h 603"/>
                <a:gd name="T10" fmla="*/ 112 w 112"/>
                <a:gd name="T11" fmla="*/ 267 h 603"/>
                <a:gd name="T12" fmla="*/ 109 w 112"/>
                <a:gd name="T13" fmla="*/ 182 h 603"/>
                <a:gd name="T14" fmla="*/ 99 w 112"/>
                <a:gd name="T15" fmla="*/ 102 h 603"/>
                <a:gd name="T16" fmla="*/ 83 w 112"/>
                <a:gd name="T17" fmla="*/ 31 h 603"/>
                <a:gd name="T18" fmla="*/ 74 w 112"/>
                <a:gd name="T19" fmla="*/ 0 h 603"/>
                <a:gd name="T20" fmla="*/ 81 w 112"/>
                <a:gd name="T21" fmla="*/ 61 h 603"/>
                <a:gd name="T22" fmla="*/ 79 w 112"/>
                <a:gd name="T23" fmla="*/ 214 h 603"/>
                <a:gd name="T24" fmla="*/ 63 w 112"/>
                <a:gd name="T25" fmla="*/ 377 h 603"/>
                <a:gd name="T26" fmla="*/ 38 w 112"/>
                <a:gd name="T27" fmla="*/ 486 h 603"/>
                <a:gd name="T28" fmla="*/ 16 w 112"/>
                <a:gd name="T29" fmla="*/ 547 h 603"/>
                <a:gd name="T30" fmla="*/ 3 w 112"/>
                <a:gd name="T31" fmla="*/ 570 h 603"/>
                <a:gd name="T32" fmla="*/ 0 w 112"/>
                <a:gd name="T33" fmla="*/ 577 h 603"/>
                <a:gd name="T34" fmla="*/ 3 w 112"/>
                <a:gd name="T35" fmla="*/ 591 h 603"/>
                <a:gd name="T36" fmla="*/ 11 w 112"/>
                <a:gd name="T37" fmla="*/ 601 h 603"/>
                <a:gd name="T38" fmla="*/ 22 w 112"/>
                <a:gd name="T39" fmla="*/ 603 h 603"/>
                <a:gd name="T40" fmla="*/ 29 w 112"/>
                <a:gd name="T41" fmla="*/ 598 h 603"/>
                <a:gd name="T42" fmla="*/ 24 w 112"/>
                <a:gd name="T43" fmla="*/ 601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2" h="603">
                  <a:moveTo>
                    <a:pt x="24" y="601"/>
                  </a:moveTo>
                  <a:lnTo>
                    <a:pt x="43" y="574"/>
                  </a:lnTo>
                  <a:lnTo>
                    <a:pt x="74" y="511"/>
                  </a:lnTo>
                  <a:lnTo>
                    <a:pt x="96" y="434"/>
                  </a:lnTo>
                  <a:lnTo>
                    <a:pt x="108" y="353"/>
                  </a:lnTo>
                  <a:lnTo>
                    <a:pt x="112" y="267"/>
                  </a:lnTo>
                  <a:lnTo>
                    <a:pt x="109" y="182"/>
                  </a:lnTo>
                  <a:lnTo>
                    <a:pt x="99" y="102"/>
                  </a:lnTo>
                  <a:lnTo>
                    <a:pt x="83" y="31"/>
                  </a:lnTo>
                  <a:lnTo>
                    <a:pt x="74" y="0"/>
                  </a:lnTo>
                  <a:lnTo>
                    <a:pt x="81" y="61"/>
                  </a:lnTo>
                  <a:lnTo>
                    <a:pt x="79" y="214"/>
                  </a:lnTo>
                  <a:lnTo>
                    <a:pt x="63" y="377"/>
                  </a:lnTo>
                  <a:lnTo>
                    <a:pt x="38" y="486"/>
                  </a:lnTo>
                  <a:lnTo>
                    <a:pt x="16" y="547"/>
                  </a:lnTo>
                  <a:lnTo>
                    <a:pt x="3" y="570"/>
                  </a:lnTo>
                  <a:lnTo>
                    <a:pt x="0" y="577"/>
                  </a:lnTo>
                  <a:lnTo>
                    <a:pt x="3" y="591"/>
                  </a:lnTo>
                  <a:lnTo>
                    <a:pt x="11" y="601"/>
                  </a:lnTo>
                  <a:lnTo>
                    <a:pt x="22" y="603"/>
                  </a:lnTo>
                  <a:lnTo>
                    <a:pt x="29" y="598"/>
                  </a:lnTo>
                  <a:lnTo>
                    <a:pt x="24" y="60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4" name="Freeform 45">
              <a:extLst>
                <a:ext uri="{FF2B5EF4-FFF2-40B4-BE49-F238E27FC236}">
                  <a16:creationId xmlns:a16="http://schemas.microsoft.com/office/drawing/2014/main" id="{04EC6D77-86CB-4694-9B2E-DC97E7DB5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5040" y="4006321"/>
              <a:ext cx="782801" cy="510070"/>
            </a:xfrm>
            <a:custGeom>
              <a:avLst/>
              <a:gdLst>
                <a:gd name="T0" fmla="*/ 1502 w 1502"/>
                <a:gd name="T1" fmla="*/ 424 h 979"/>
                <a:gd name="T2" fmla="*/ 1450 w 1502"/>
                <a:gd name="T3" fmla="*/ 368 h 979"/>
                <a:gd name="T4" fmla="*/ 1342 w 1502"/>
                <a:gd name="T5" fmla="*/ 267 h 979"/>
                <a:gd name="T6" fmla="*/ 1231 w 1502"/>
                <a:gd name="T7" fmla="*/ 180 h 979"/>
                <a:gd name="T8" fmla="*/ 1117 w 1502"/>
                <a:gd name="T9" fmla="*/ 110 h 979"/>
                <a:gd name="T10" fmla="*/ 1003 w 1502"/>
                <a:gd name="T11" fmla="*/ 54 h 979"/>
                <a:gd name="T12" fmla="*/ 890 w 1502"/>
                <a:gd name="T13" fmla="*/ 18 h 979"/>
                <a:gd name="T14" fmla="*/ 777 w 1502"/>
                <a:gd name="T15" fmla="*/ 0 h 979"/>
                <a:gd name="T16" fmla="*/ 667 w 1502"/>
                <a:gd name="T17" fmla="*/ 1 h 979"/>
                <a:gd name="T18" fmla="*/ 562 w 1502"/>
                <a:gd name="T19" fmla="*/ 25 h 979"/>
                <a:gd name="T20" fmla="*/ 461 w 1502"/>
                <a:gd name="T21" fmla="*/ 70 h 979"/>
                <a:gd name="T22" fmla="*/ 365 w 1502"/>
                <a:gd name="T23" fmla="*/ 137 h 979"/>
                <a:gd name="T24" fmla="*/ 277 w 1502"/>
                <a:gd name="T25" fmla="*/ 231 h 979"/>
                <a:gd name="T26" fmla="*/ 198 w 1502"/>
                <a:gd name="T27" fmla="*/ 349 h 979"/>
                <a:gd name="T28" fmla="*/ 127 w 1502"/>
                <a:gd name="T29" fmla="*/ 493 h 979"/>
                <a:gd name="T30" fmla="*/ 67 w 1502"/>
                <a:gd name="T31" fmla="*/ 665 h 979"/>
                <a:gd name="T32" fmla="*/ 18 w 1502"/>
                <a:gd name="T33" fmla="*/ 866 h 979"/>
                <a:gd name="T34" fmla="*/ 0 w 1502"/>
                <a:gd name="T35" fmla="*/ 979 h 979"/>
                <a:gd name="T36" fmla="*/ 41 w 1502"/>
                <a:gd name="T37" fmla="*/ 927 h 979"/>
                <a:gd name="T38" fmla="*/ 130 w 1502"/>
                <a:gd name="T39" fmla="*/ 835 h 979"/>
                <a:gd name="T40" fmla="*/ 226 w 1502"/>
                <a:gd name="T41" fmla="*/ 753 h 979"/>
                <a:gd name="T42" fmla="*/ 325 w 1502"/>
                <a:gd name="T43" fmla="*/ 683 h 979"/>
                <a:gd name="T44" fmla="*/ 427 w 1502"/>
                <a:gd name="T45" fmla="*/ 623 h 979"/>
                <a:gd name="T46" fmla="*/ 531 w 1502"/>
                <a:gd name="T47" fmla="*/ 573 h 979"/>
                <a:gd name="T48" fmla="*/ 636 w 1502"/>
                <a:gd name="T49" fmla="*/ 531 h 979"/>
                <a:gd name="T50" fmla="*/ 742 w 1502"/>
                <a:gd name="T51" fmla="*/ 498 h 979"/>
                <a:gd name="T52" fmla="*/ 898 w 1502"/>
                <a:gd name="T53" fmla="*/ 460 h 979"/>
                <a:gd name="T54" fmla="*/ 1099 w 1502"/>
                <a:gd name="T55" fmla="*/ 430 h 979"/>
                <a:gd name="T56" fmla="*/ 1280 w 1502"/>
                <a:gd name="T57" fmla="*/ 420 h 979"/>
                <a:gd name="T58" fmla="*/ 1437 w 1502"/>
                <a:gd name="T59" fmla="*/ 421 h 979"/>
                <a:gd name="T60" fmla="*/ 1502 w 1502"/>
                <a:gd name="T61" fmla="*/ 42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2" h="979">
                  <a:moveTo>
                    <a:pt x="1502" y="424"/>
                  </a:moveTo>
                  <a:lnTo>
                    <a:pt x="1450" y="368"/>
                  </a:lnTo>
                  <a:lnTo>
                    <a:pt x="1342" y="267"/>
                  </a:lnTo>
                  <a:lnTo>
                    <a:pt x="1231" y="180"/>
                  </a:lnTo>
                  <a:lnTo>
                    <a:pt x="1117" y="110"/>
                  </a:lnTo>
                  <a:lnTo>
                    <a:pt x="1003" y="54"/>
                  </a:lnTo>
                  <a:lnTo>
                    <a:pt x="890" y="18"/>
                  </a:lnTo>
                  <a:lnTo>
                    <a:pt x="777" y="0"/>
                  </a:lnTo>
                  <a:lnTo>
                    <a:pt x="667" y="1"/>
                  </a:lnTo>
                  <a:lnTo>
                    <a:pt x="562" y="25"/>
                  </a:lnTo>
                  <a:lnTo>
                    <a:pt x="461" y="70"/>
                  </a:lnTo>
                  <a:lnTo>
                    <a:pt x="365" y="137"/>
                  </a:lnTo>
                  <a:lnTo>
                    <a:pt x="277" y="231"/>
                  </a:lnTo>
                  <a:lnTo>
                    <a:pt x="198" y="349"/>
                  </a:lnTo>
                  <a:lnTo>
                    <a:pt x="127" y="493"/>
                  </a:lnTo>
                  <a:lnTo>
                    <a:pt x="67" y="665"/>
                  </a:lnTo>
                  <a:lnTo>
                    <a:pt x="18" y="866"/>
                  </a:lnTo>
                  <a:lnTo>
                    <a:pt x="0" y="979"/>
                  </a:lnTo>
                  <a:lnTo>
                    <a:pt x="41" y="927"/>
                  </a:lnTo>
                  <a:lnTo>
                    <a:pt x="130" y="835"/>
                  </a:lnTo>
                  <a:lnTo>
                    <a:pt x="226" y="753"/>
                  </a:lnTo>
                  <a:lnTo>
                    <a:pt x="325" y="683"/>
                  </a:lnTo>
                  <a:lnTo>
                    <a:pt x="427" y="623"/>
                  </a:lnTo>
                  <a:lnTo>
                    <a:pt x="531" y="573"/>
                  </a:lnTo>
                  <a:lnTo>
                    <a:pt x="636" y="531"/>
                  </a:lnTo>
                  <a:lnTo>
                    <a:pt x="742" y="498"/>
                  </a:lnTo>
                  <a:lnTo>
                    <a:pt x="898" y="460"/>
                  </a:lnTo>
                  <a:lnTo>
                    <a:pt x="1099" y="430"/>
                  </a:lnTo>
                  <a:lnTo>
                    <a:pt x="1280" y="420"/>
                  </a:lnTo>
                  <a:lnTo>
                    <a:pt x="1437" y="421"/>
                  </a:lnTo>
                  <a:lnTo>
                    <a:pt x="1502" y="4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5" name="Freeform 46">
              <a:extLst>
                <a:ext uri="{FF2B5EF4-FFF2-40B4-BE49-F238E27FC236}">
                  <a16:creationId xmlns:a16="http://schemas.microsoft.com/office/drawing/2014/main" id="{D7949205-1C9B-4D5F-ADC1-31DC2A39A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5040" y="4156219"/>
              <a:ext cx="782801" cy="360172"/>
            </a:xfrm>
            <a:custGeom>
              <a:avLst/>
              <a:gdLst>
                <a:gd name="T0" fmla="*/ 1502 w 1502"/>
                <a:gd name="T1" fmla="*/ 136 h 691"/>
                <a:gd name="T2" fmla="*/ 1459 w 1502"/>
                <a:gd name="T3" fmla="*/ 115 h 691"/>
                <a:gd name="T4" fmla="*/ 1367 w 1502"/>
                <a:gd name="T5" fmla="*/ 77 h 691"/>
                <a:gd name="T6" fmla="*/ 1270 w 1502"/>
                <a:gd name="T7" fmla="*/ 46 h 691"/>
                <a:gd name="T8" fmla="*/ 1169 w 1502"/>
                <a:gd name="T9" fmla="*/ 23 h 691"/>
                <a:gd name="T10" fmla="*/ 1065 w 1502"/>
                <a:gd name="T11" fmla="*/ 7 h 691"/>
                <a:gd name="T12" fmla="*/ 959 w 1502"/>
                <a:gd name="T13" fmla="*/ 0 h 691"/>
                <a:gd name="T14" fmla="*/ 852 w 1502"/>
                <a:gd name="T15" fmla="*/ 4 h 691"/>
                <a:gd name="T16" fmla="*/ 745 w 1502"/>
                <a:gd name="T17" fmla="*/ 18 h 691"/>
                <a:gd name="T18" fmla="*/ 640 w 1502"/>
                <a:gd name="T19" fmla="*/ 42 h 691"/>
                <a:gd name="T20" fmla="*/ 538 w 1502"/>
                <a:gd name="T21" fmla="*/ 81 h 691"/>
                <a:gd name="T22" fmla="*/ 438 w 1502"/>
                <a:gd name="T23" fmla="*/ 132 h 691"/>
                <a:gd name="T24" fmla="*/ 343 w 1502"/>
                <a:gd name="T25" fmla="*/ 197 h 691"/>
                <a:gd name="T26" fmla="*/ 254 w 1502"/>
                <a:gd name="T27" fmla="*/ 278 h 691"/>
                <a:gd name="T28" fmla="*/ 171 w 1502"/>
                <a:gd name="T29" fmla="*/ 374 h 691"/>
                <a:gd name="T30" fmla="*/ 95 w 1502"/>
                <a:gd name="T31" fmla="*/ 487 h 691"/>
                <a:gd name="T32" fmla="*/ 28 w 1502"/>
                <a:gd name="T33" fmla="*/ 618 h 691"/>
                <a:gd name="T34" fmla="*/ 0 w 1502"/>
                <a:gd name="T35" fmla="*/ 691 h 691"/>
                <a:gd name="T36" fmla="*/ 41 w 1502"/>
                <a:gd name="T37" fmla="*/ 639 h 691"/>
                <a:gd name="T38" fmla="*/ 130 w 1502"/>
                <a:gd name="T39" fmla="*/ 547 h 691"/>
                <a:gd name="T40" fmla="*/ 226 w 1502"/>
                <a:gd name="T41" fmla="*/ 465 h 691"/>
                <a:gd name="T42" fmla="*/ 325 w 1502"/>
                <a:gd name="T43" fmla="*/ 395 h 691"/>
                <a:gd name="T44" fmla="*/ 427 w 1502"/>
                <a:gd name="T45" fmla="*/ 335 h 691"/>
                <a:gd name="T46" fmla="*/ 531 w 1502"/>
                <a:gd name="T47" fmla="*/ 285 h 691"/>
                <a:gd name="T48" fmla="*/ 636 w 1502"/>
                <a:gd name="T49" fmla="*/ 243 h 691"/>
                <a:gd name="T50" fmla="*/ 742 w 1502"/>
                <a:gd name="T51" fmla="*/ 210 h 691"/>
                <a:gd name="T52" fmla="*/ 898 w 1502"/>
                <a:gd name="T53" fmla="*/ 172 h 691"/>
                <a:gd name="T54" fmla="*/ 1099 w 1502"/>
                <a:gd name="T55" fmla="*/ 142 h 691"/>
                <a:gd name="T56" fmla="*/ 1280 w 1502"/>
                <a:gd name="T57" fmla="*/ 132 h 691"/>
                <a:gd name="T58" fmla="*/ 1437 w 1502"/>
                <a:gd name="T59" fmla="*/ 133 h 691"/>
                <a:gd name="T60" fmla="*/ 1502 w 1502"/>
                <a:gd name="T61" fmla="*/ 136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2" h="691">
                  <a:moveTo>
                    <a:pt x="1502" y="136"/>
                  </a:moveTo>
                  <a:lnTo>
                    <a:pt x="1459" y="115"/>
                  </a:lnTo>
                  <a:lnTo>
                    <a:pt x="1367" y="77"/>
                  </a:lnTo>
                  <a:lnTo>
                    <a:pt x="1270" y="46"/>
                  </a:lnTo>
                  <a:lnTo>
                    <a:pt x="1169" y="23"/>
                  </a:lnTo>
                  <a:lnTo>
                    <a:pt x="1065" y="7"/>
                  </a:lnTo>
                  <a:lnTo>
                    <a:pt x="959" y="0"/>
                  </a:lnTo>
                  <a:lnTo>
                    <a:pt x="852" y="4"/>
                  </a:lnTo>
                  <a:lnTo>
                    <a:pt x="745" y="18"/>
                  </a:lnTo>
                  <a:lnTo>
                    <a:pt x="640" y="42"/>
                  </a:lnTo>
                  <a:lnTo>
                    <a:pt x="538" y="81"/>
                  </a:lnTo>
                  <a:lnTo>
                    <a:pt x="438" y="132"/>
                  </a:lnTo>
                  <a:lnTo>
                    <a:pt x="343" y="197"/>
                  </a:lnTo>
                  <a:lnTo>
                    <a:pt x="254" y="278"/>
                  </a:lnTo>
                  <a:lnTo>
                    <a:pt x="171" y="374"/>
                  </a:lnTo>
                  <a:lnTo>
                    <a:pt x="95" y="487"/>
                  </a:lnTo>
                  <a:lnTo>
                    <a:pt x="28" y="618"/>
                  </a:lnTo>
                  <a:lnTo>
                    <a:pt x="0" y="691"/>
                  </a:lnTo>
                  <a:lnTo>
                    <a:pt x="41" y="639"/>
                  </a:lnTo>
                  <a:lnTo>
                    <a:pt x="130" y="547"/>
                  </a:lnTo>
                  <a:lnTo>
                    <a:pt x="226" y="465"/>
                  </a:lnTo>
                  <a:lnTo>
                    <a:pt x="325" y="395"/>
                  </a:lnTo>
                  <a:lnTo>
                    <a:pt x="427" y="335"/>
                  </a:lnTo>
                  <a:lnTo>
                    <a:pt x="531" y="285"/>
                  </a:lnTo>
                  <a:lnTo>
                    <a:pt x="636" y="243"/>
                  </a:lnTo>
                  <a:lnTo>
                    <a:pt x="742" y="210"/>
                  </a:lnTo>
                  <a:lnTo>
                    <a:pt x="898" y="172"/>
                  </a:lnTo>
                  <a:lnTo>
                    <a:pt x="1099" y="142"/>
                  </a:lnTo>
                  <a:lnTo>
                    <a:pt x="1280" y="132"/>
                  </a:lnTo>
                  <a:lnTo>
                    <a:pt x="1437" y="133"/>
                  </a:lnTo>
                  <a:lnTo>
                    <a:pt x="1502" y="13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6" name="Freeform 47">
              <a:extLst>
                <a:ext uri="{FF2B5EF4-FFF2-40B4-BE49-F238E27FC236}">
                  <a16:creationId xmlns:a16="http://schemas.microsoft.com/office/drawing/2014/main" id="{D8D9B43A-54EB-4A85-88A9-42CB0728B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5825" y="4768303"/>
              <a:ext cx="601675" cy="272732"/>
            </a:xfrm>
            <a:custGeom>
              <a:avLst/>
              <a:gdLst>
                <a:gd name="T0" fmla="*/ 1153 w 1153"/>
                <a:gd name="T1" fmla="*/ 525 h 525"/>
                <a:gd name="T2" fmla="*/ 1139 w 1153"/>
                <a:gd name="T3" fmla="*/ 472 h 525"/>
                <a:gd name="T4" fmla="*/ 1104 w 1153"/>
                <a:gd name="T5" fmla="*/ 372 h 525"/>
                <a:gd name="T6" fmla="*/ 1060 w 1153"/>
                <a:gd name="T7" fmla="*/ 282 h 525"/>
                <a:gd name="T8" fmla="*/ 1007 w 1153"/>
                <a:gd name="T9" fmla="*/ 203 h 525"/>
                <a:gd name="T10" fmla="*/ 947 w 1153"/>
                <a:gd name="T11" fmla="*/ 134 h 525"/>
                <a:gd name="T12" fmla="*/ 880 w 1153"/>
                <a:gd name="T13" fmla="*/ 79 h 525"/>
                <a:gd name="T14" fmla="*/ 809 w 1153"/>
                <a:gd name="T15" fmla="*/ 38 h 525"/>
                <a:gd name="T16" fmla="*/ 731 w 1153"/>
                <a:gd name="T17" fmla="*/ 12 h 525"/>
                <a:gd name="T18" fmla="*/ 650 w 1153"/>
                <a:gd name="T19" fmla="*/ 0 h 525"/>
                <a:gd name="T20" fmla="*/ 566 w 1153"/>
                <a:gd name="T21" fmla="*/ 7 h 525"/>
                <a:gd name="T22" fmla="*/ 479 w 1153"/>
                <a:gd name="T23" fmla="*/ 30 h 525"/>
                <a:gd name="T24" fmla="*/ 391 w 1153"/>
                <a:gd name="T25" fmla="*/ 73 h 525"/>
                <a:gd name="T26" fmla="*/ 303 w 1153"/>
                <a:gd name="T27" fmla="*/ 135 h 525"/>
                <a:gd name="T28" fmla="*/ 215 w 1153"/>
                <a:gd name="T29" fmla="*/ 218 h 525"/>
                <a:gd name="T30" fmla="*/ 127 w 1153"/>
                <a:gd name="T31" fmla="*/ 323 h 525"/>
                <a:gd name="T32" fmla="*/ 41 w 1153"/>
                <a:gd name="T33" fmla="*/ 451 h 525"/>
                <a:gd name="T34" fmla="*/ 0 w 1153"/>
                <a:gd name="T35" fmla="*/ 525 h 525"/>
                <a:gd name="T36" fmla="*/ 41 w 1153"/>
                <a:gd name="T37" fmla="*/ 499 h 525"/>
                <a:gd name="T38" fmla="*/ 125 w 1153"/>
                <a:gd name="T39" fmla="*/ 459 h 525"/>
                <a:gd name="T40" fmla="*/ 210 w 1153"/>
                <a:gd name="T41" fmla="*/ 427 h 525"/>
                <a:gd name="T42" fmla="*/ 294 w 1153"/>
                <a:gd name="T43" fmla="*/ 404 h 525"/>
                <a:gd name="T44" fmla="*/ 378 w 1153"/>
                <a:gd name="T45" fmla="*/ 388 h 525"/>
                <a:gd name="T46" fmla="*/ 461 w 1153"/>
                <a:gd name="T47" fmla="*/ 380 h 525"/>
                <a:gd name="T48" fmla="*/ 583 w 1153"/>
                <a:gd name="T49" fmla="*/ 379 h 525"/>
                <a:gd name="T50" fmla="*/ 737 w 1153"/>
                <a:gd name="T51" fmla="*/ 396 h 525"/>
                <a:gd name="T52" fmla="*/ 880 w 1153"/>
                <a:gd name="T53" fmla="*/ 427 h 525"/>
                <a:gd name="T54" fmla="*/ 1006 w 1153"/>
                <a:gd name="T55" fmla="*/ 466 h 525"/>
                <a:gd name="T56" fmla="*/ 1111 w 1153"/>
                <a:gd name="T57" fmla="*/ 507 h 525"/>
                <a:gd name="T58" fmla="*/ 1153 w 1153"/>
                <a:gd name="T59" fmla="*/ 52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53" h="525">
                  <a:moveTo>
                    <a:pt x="1153" y="525"/>
                  </a:moveTo>
                  <a:lnTo>
                    <a:pt x="1139" y="472"/>
                  </a:lnTo>
                  <a:lnTo>
                    <a:pt x="1104" y="372"/>
                  </a:lnTo>
                  <a:lnTo>
                    <a:pt x="1060" y="282"/>
                  </a:lnTo>
                  <a:lnTo>
                    <a:pt x="1007" y="203"/>
                  </a:lnTo>
                  <a:lnTo>
                    <a:pt x="947" y="134"/>
                  </a:lnTo>
                  <a:lnTo>
                    <a:pt x="880" y="79"/>
                  </a:lnTo>
                  <a:lnTo>
                    <a:pt x="809" y="38"/>
                  </a:lnTo>
                  <a:lnTo>
                    <a:pt x="731" y="12"/>
                  </a:lnTo>
                  <a:lnTo>
                    <a:pt x="650" y="0"/>
                  </a:lnTo>
                  <a:lnTo>
                    <a:pt x="566" y="7"/>
                  </a:lnTo>
                  <a:lnTo>
                    <a:pt x="479" y="30"/>
                  </a:lnTo>
                  <a:lnTo>
                    <a:pt x="391" y="73"/>
                  </a:lnTo>
                  <a:lnTo>
                    <a:pt x="303" y="135"/>
                  </a:lnTo>
                  <a:lnTo>
                    <a:pt x="215" y="218"/>
                  </a:lnTo>
                  <a:lnTo>
                    <a:pt x="127" y="323"/>
                  </a:lnTo>
                  <a:lnTo>
                    <a:pt x="41" y="451"/>
                  </a:lnTo>
                  <a:lnTo>
                    <a:pt x="0" y="525"/>
                  </a:lnTo>
                  <a:lnTo>
                    <a:pt x="41" y="499"/>
                  </a:lnTo>
                  <a:lnTo>
                    <a:pt x="125" y="459"/>
                  </a:lnTo>
                  <a:lnTo>
                    <a:pt x="210" y="427"/>
                  </a:lnTo>
                  <a:lnTo>
                    <a:pt x="294" y="404"/>
                  </a:lnTo>
                  <a:lnTo>
                    <a:pt x="378" y="388"/>
                  </a:lnTo>
                  <a:lnTo>
                    <a:pt x="461" y="380"/>
                  </a:lnTo>
                  <a:lnTo>
                    <a:pt x="583" y="379"/>
                  </a:lnTo>
                  <a:lnTo>
                    <a:pt x="737" y="396"/>
                  </a:lnTo>
                  <a:lnTo>
                    <a:pt x="880" y="427"/>
                  </a:lnTo>
                  <a:lnTo>
                    <a:pt x="1006" y="466"/>
                  </a:lnTo>
                  <a:lnTo>
                    <a:pt x="1111" y="507"/>
                  </a:lnTo>
                  <a:lnTo>
                    <a:pt x="1153" y="5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7" name="Freeform 48">
              <a:extLst>
                <a:ext uri="{FF2B5EF4-FFF2-40B4-BE49-F238E27FC236}">
                  <a16:creationId xmlns:a16="http://schemas.microsoft.com/office/drawing/2014/main" id="{C2651E7F-7932-4AFD-8F35-76A2E16A9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5825" y="4891135"/>
              <a:ext cx="601675" cy="149898"/>
            </a:xfrm>
            <a:custGeom>
              <a:avLst/>
              <a:gdLst>
                <a:gd name="T0" fmla="*/ 1153 w 1153"/>
                <a:gd name="T1" fmla="*/ 286 h 286"/>
                <a:gd name="T2" fmla="*/ 1104 w 1153"/>
                <a:gd name="T3" fmla="*/ 236 h 286"/>
                <a:gd name="T4" fmla="*/ 1020 w 1153"/>
                <a:gd name="T5" fmla="*/ 165 h 286"/>
                <a:gd name="T6" fmla="*/ 958 w 1153"/>
                <a:gd name="T7" fmla="*/ 122 h 286"/>
                <a:gd name="T8" fmla="*/ 891 w 1153"/>
                <a:gd name="T9" fmla="*/ 84 h 286"/>
                <a:gd name="T10" fmla="*/ 821 w 1153"/>
                <a:gd name="T11" fmla="*/ 53 h 286"/>
                <a:gd name="T12" fmla="*/ 749 w 1153"/>
                <a:gd name="T13" fmla="*/ 27 h 286"/>
                <a:gd name="T14" fmla="*/ 674 w 1153"/>
                <a:gd name="T15" fmla="*/ 10 h 286"/>
                <a:gd name="T16" fmla="*/ 596 w 1153"/>
                <a:gd name="T17" fmla="*/ 0 h 286"/>
                <a:gd name="T18" fmla="*/ 517 w 1153"/>
                <a:gd name="T19" fmla="*/ 0 h 286"/>
                <a:gd name="T20" fmla="*/ 438 w 1153"/>
                <a:gd name="T21" fmla="*/ 10 h 286"/>
                <a:gd name="T22" fmla="*/ 356 w 1153"/>
                <a:gd name="T23" fmla="*/ 31 h 286"/>
                <a:gd name="T24" fmla="*/ 276 w 1153"/>
                <a:gd name="T25" fmla="*/ 63 h 286"/>
                <a:gd name="T26" fmla="*/ 195 w 1153"/>
                <a:gd name="T27" fmla="*/ 110 h 286"/>
                <a:gd name="T28" fmla="*/ 116 w 1153"/>
                <a:gd name="T29" fmla="*/ 168 h 286"/>
                <a:gd name="T30" fmla="*/ 37 w 1153"/>
                <a:gd name="T31" fmla="*/ 242 h 286"/>
                <a:gd name="T32" fmla="*/ 0 w 1153"/>
                <a:gd name="T33" fmla="*/ 286 h 286"/>
                <a:gd name="T34" fmla="*/ 41 w 1153"/>
                <a:gd name="T35" fmla="*/ 260 h 286"/>
                <a:gd name="T36" fmla="*/ 125 w 1153"/>
                <a:gd name="T37" fmla="*/ 220 h 286"/>
                <a:gd name="T38" fmla="*/ 210 w 1153"/>
                <a:gd name="T39" fmla="*/ 188 h 286"/>
                <a:gd name="T40" fmla="*/ 294 w 1153"/>
                <a:gd name="T41" fmla="*/ 165 h 286"/>
                <a:gd name="T42" fmla="*/ 378 w 1153"/>
                <a:gd name="T43" fmla="*/ 149 h 286"/>
                <a:gd name="T44" fmla="*/ 461 w 1153"/>
                <a:gd name="T45" fmla="*/ 141 h 286"/>
                <a:gd name="T46" fmla="*/ 583 w 1153"/>
                <a:gd name="T47" fmla="*/ 140 h 286"/>
                <a:gd name="T48" fmla="*/ 737 w 1153"/>
                <a:gd name="T49" fmla="*/ 157 h 286"/>
                <a:gd name="T50" fmla="*/ 880 w 1153"/>
                <a:gd name="T51" fmla="*/ 188 h 286"/>
                <a:gd name="T52" fmla="*/ 1006 w 1153"/>
                <a:gd name="T53" fmla="*/ 227 h 286"/>
                <a:gd name="T54" fmla="*/ 1111 w 1153"/>
                <a:gd name="T55" fmla="*/ 268 h 286"/>
                <a:gd name="T56" fmla="*/ 1153 w 1153"/>
                <a:gd name="T57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3" h="286">
                  <a:moveTo>
                    <a:pt x="1153" y="286"/>
                  </a:moveTo>
                  <a:lnTo>
                    <a:pt x="1104" y="236"/>
                  </a:lnTo>
                  <a:lnTo>
                    <a:pt x="1020" y="165"/>
                  </a:lnTo>
                  <a:lnTo>
                    <a:pt x="958" y="122"/>
                  </a:lnTo>
                  <a:lnTo>
                    <a:pt x="891" y="84"/>
                  </a:lnTo>
                  <a:lnTo>
                    <a:pt x="821" y="53"/>
                  </a:lnTo>
                  <a:lnTo>
                    <a:pt x="749" y="27"/>
                  </a:lnTo>
                  <a:lnTo>
                    <a:pt x="674" y="10"/>
                  </a:lnTo>
                  <a:lnTo>
                    <a:pt x="596" y="0"/>
                  </a:lnTo>
                  <a:lnTo>
                    <a:pt x="517" y="0"/>
                  </a:lnTo>
                  <a:lnTo>
                    <a:pt x="438" y="10"/>
                  </a:lnTo>
                  <a:lnTo>
                    <a:pt x="356" y="31"/>
                  </a:lnTo>
                  <a:lnTo>
                    <a:pt x="276" y="63"/>
                  </a:lnTo>
                  <a:lnTo>
                    <a:pt x="195" y="110"/>
                  </a:lnTo>
                  <a:lnTo>
                    <a:pt x="116" y="168"/>
                  </a:lnTo>
                  <a:lnTo>
                    <a:pt x="37" y="242"/>
                  </a:lnTo>
                  <a:lnTo>
                    <a:pt x="0" y="286"/>
                  </a:lnTo>
                  <a:lnTo>
                    <a:pt x="41" y="260"/>
                  </a:lnTo>
                  <a:lnTo>
                    <a:pt x="125" y="220"/>
                  </a:lnTo>
                  <a:lnTo>
                    <a:pt x="210" y="188"/>
                  </a:lnTo>
                  <a:lnTo>
                    <a:pt x="294" y="165"/>
                  </a:lnTo>
                  <a:lnTo>
                    <a:pt x="378" y="149"/>
                  </a:lnTo>
                  <a:lnTo>
                    <a:pt x="461" y="141"/>
                  </a:lnTo>
                  <a:lnTo>
                    <a:pt x="583" y="140"/>
                  </a:lnTo>
                  <a:lnTo>
                    <a:pt x="737" y="157"/>
                  </a:lnTo>
                  <a:lnTo>
                    <a:pt x="880" y="188"/>
                  </a:lnTo>
                  <a:lnTo>
                    <a:pt x="1006" y="227"/>
                  </a:lnTo>
                  <a:lnTo>
                    <a:pt x="1111" y="268"/>
                  </a:lnTo>
                  <a:lnTo>
                    <a:pt x="1153" y="28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8" name="Freeform 49">
              <a:extLst>
                <a:ext uri="{FF2B5EF4-FFF2-40B4-BE49-F238E27FC236}">
                  <a16:creationId xmlns:a16="http://schemas.microsoft.com/office/drawing/2014/main" id="{B88ABBB5-D154-4599-AFDF-44D710FFA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773" y="4426869"/>
              <a:ext cx="437203" cy="622495"/>
            </a:xfrm>
            <a:custGeom>
              <a:avLst/>
              <a:gdLst>
                <a:gd name="T0" fmla="*/ 0 w 840"/>
                <a:gd name="T1" fmla="*/ 1197 h 1197"/>
                <a:gd name="T2" fmla="*/ 110 w 840"/>
                <a:gd name="T3" fmla="*/ 1150 h 1197"/>
                <a:gd name="T4" fmla="*/ 301 w 840"/>
                <a:gd name="T5" fmla="*/ 1053 h 1197"/>
                <a:gd name="T6" fmla="*/ 459 w 840"/>
                <a:gd name="T7" fmla="*/ 951 h 1197"/>
                <a:gd name="T8" fmla="*/ 586 w 840"/>
                <a:gd name="T9" fmla="*/ 847 h 1197"/>
                <a:gd name="T10" fmla="*/ 684 w 840"/>
                <a:gd name="T11" fmla="*/ 742 h 1197"/>
                <a:gd name="T12" fmla="*/ 756 w 840"/>
                <a:gd name="T13" fmla="*/ 637 h 1197"/>
                <a:gd name="T14" fmla="*/ 805 w 840"/>
                <a:gd name="T15" fmla="*/ 536 h 1197"/>
                <a:gd name="T16" fmla="*/ 832 w 840"/>
                <a:gd name="T17" fmla="*/ 437 h 1197"/>
                <a:gd name="T18" fmla="*/ 840 w 840"/>
                <a:gd name="T19" fmla="*/ 345 h 1197"/>
                <a:gd name="T20" fmla="*/ 831 w 840"/>
                <a:gd name="T21" fmla="*/ 261 h 1197"/>
                <a:gd name="T22" fmla="*/ 809 w 840"/>
                <a:gd name="T23" fmla="*/ 186 h 1197"/>
                <a:gd name="T24" fmla="*/ 774 w 840"/>
                <a:gd name="T25" fmla="*/ 121 h 1197"/>
                <a:gd name="T26" fmla="*/ 730 w 840"/>
                <a:gd name="T27" fmla="*/ 68 h 1197"/>
                <a:gd name="T28" fmla="*/ 679 w 840"/>
                <a:gd name="T29" fmla="*/ 29 h 1197"/>
                <a:gd name="T30" fmla="*/ 624 w 840"/>
                <a:gd name="T31" fmla="*/ 6 h 1197"/>
                <a:gd name="T32" fmla="*/ 565 w 840"/>
                <a:gd name="T33" fmla="*/ 0 h 1197"/>
                <a:gd name="T34" fmla="*/ 537 w 840"/>
                <a:gd name="T35" fmla="*/ 6 h 1197"/>
                <a:gd name="T36" fmla="*/ 516 w 840"/>
                <a:gd name="T37" fmla="*/ 15 h 1197"/>
                <a:gd name="T38" fmla="*/ 474 w 840"/>
                <a:gd name="T39" fmla="*/ 46 h 1197"/>
                <a:gd name="T40" fmla="*/ 433 w 840"/>
                <a:gd name="T41" fmla="*/ 87 h 1197"/>
                <a:gd name="T42" fmla="*/ 391 w 840"/>
                <a:gd name="T43" fmla="*/ 139 h 1197"/>
                <a:gd name="T44" fmla="*/ 331 w 840"/>
                <a:gd name="T45" fmla="*/ 233 h 1197"/>
                <a:gd name="T46" fmla="*/ 252 w 840"/>
                <a:gd name="T47" fmla="*/ 385 h 1197"/>
                <a:gd name="T48" fmla="*/ 178 w 840"/>
                <a:gd name="T49" fmla="*/ 558 h 1197"/>
                <a:gd name="T50" fmla="*/ 113 w 840"/>
                <a:gd name="T51" fmla="*/ 743 h 1197"/>
                <a:gd name="T52" fmla="*/ 57 w 840"/>
                <a:gd name="T53" fmla="*/ 931 h 1197"/>
                <a:gd name="T54" fmla="*/ 14 w 840"/>
                <a:gd name="T55" fmla="*/ 1113 h 1197"/>
                <a:gd name="T56" fmla="*/ 0 w 840"/>
                <a:gd name="T57" fmla="*/ 1197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0" h="1197">
                  <a:moveTo>
                    <a:pt x="0" y="1197"/>
                  </a:moveTo>
                  <a:lnTo>
                    <a:pt x="110" y="1150"/>
                  </a:lnTo>
                  <a:lnTo>
                    <a:pt x="301" y="1053"/>
                  </a:lnTo>
                  <a:lnTo>
                    <a:pt x="459" y="951"/>
                  </a:lnTo>
                  <a:lnTo>
                    <a:pt x="586" y="847"/>
                  </a:lnTo>
                  <a:lnTo>
                    <a:pt x="684" y="742"/>
                  </a:lnTo>
                  <a:lnTo>
                    <a:pt x="756" y="637"/>
                  </a:lnTo>
                  <a:lnTo>
                    <a:pt x="805" y="536"/>
                  </a:lnTo>
                  <a:lnTo>
                    <a:pt x="832" y="437"/>
                  </a:lnTo>
                  <a:lnTo>
                    <a:pt x="840" y="345"/>
                  </a:lnTo>
                  <a:lnTo>
                    <a:pt x="831" y="261"/>
                  </a:lnTo>
                  <a:lnTo>
                    <a:pt x="809" y="186"/>
                  </a:lnTo>
                  <a:lnTo>
                    <a:pt x="774" y="121"/>
                  </a:lnTo>
                  <a:lnTo>
                    <a:pt x="730" y="68"/>
                  </a:lnTo>
                  <a:lnTo>
                    <a:pt x="679" y="29"/>
                  </a:lnTo>
                  <a:lnTo>
                    <a:pt x="624" y="6"/>
                  </a:lnTo>
                  <a:lnTo>
                    <a:pt x="565" y="0"/>
                  </a:lnTo>
                  <a:lnTo>
                    <a:pt x="537" y="6"/>
                  </a:lnTo>
                  <a:lnTo>
                    <a:pt x="516" y="15"/>
                  </a:lnTo>
                  <a:lnTo>
                    <a:pt x="474" y="46"/>
                  </a:lnTo>
                  <a:lnTo>
                    <a:pt x="433" y="87"/>
                  </a:lnTo>
                  <a:lnTo>
                    <a:pt x="391" y="139"/>
                  </a:lnTo>
                  <a:lnTo>
                    <a:pt x="331" y="233"/>
                  </a:lnTo>
                  <a:lnTo>
                    <a:pt x="252" y="385"/>
                  </a:lnTo>
                  <a:lnTo>
                    <a:pt x="178" y="558"/>
                  </a:lnTo>
                  <a:lnTo>
                    <a:pt x="113" y="743"/>
                  </a:lnTo>
                  <a:lnTo>
                    <a:pt x="57" y="931"/>
                  </a:lnTo>
                  <a:lnTo>
                    <a:pt x="14" y="1113"/>
                  </a:lnTo>
                  <a:lnTo>
                    <a:pt x="0" y="1197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9" name="Freeform 51">
              <a:extLst>
                <a:ext uri="{FF2B5EF4-FFF2-40B4-BE49-F238E27FC236}">
                  <a16:creationId xmlns:a16="http://schemas.microsoft.com/office/drawing/2014/main" id="{A9CDAA9E-A21C-49DE-ACB6-2BF9EF35C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9923" y="4866152"/>
              <a:ext cx="110342" cy="320616"/>
            </a:xfrm>
            <a:custGeom>
              <a:avLst/>
              <a:gdLst>
                <a:gd name="T0" fmla="*/ 195 w 214"/>
                <a:gd name="T1" fmla="*/ 617 h 619"/>
                <a:gd name="T2" fmla="*/ 168 w 214"/>
                <a:gd name="T3" fmla="*/ 595 h 619"/>
                <a:gd name="T4" fmla="*/ 120 w 214"/>
                <a:gd name="T5" fmla="*/ 538 h 619"/>
                <a:gd name="T6" fmla="*/ 80 w 214"/>
                <a:gd name="T7" fmla="*/ 466 h 619"/>
                <a:gd name="T8" fmla="*/ 48 w 214"/>
                <a:gd name="T9" fmla="*/ 383 h 619"/>
                <a:gd name="T10" fmla="*/ 25 w 214"/>
                <a:gd name="T11" fmla="*/ 295 h 619"/>
                <a:gd name="T12" fmla="*/ 8 w 214"/>
                <a:gd name="T13" fmla="*/ 204 h 619"/>
                <a:gd name="T14" fmla="*/ 0 w 214"/>
                <a:gd name="T15" fmla="*/ 116 h 619"/>
                <a:gd name="T16" fmla="*/ 0 w 214"/>
                <a:gd name="T17" fmla="*/ 35 h 619"/>
                <a:gd name="T18" fmla="*/ 4 w 214"/>
                <a:gd name="T19" fmla="*/ 0 h 619"/>
                <a:gd name="T20" fmla="*/ 11 w 214"/>
                <a:gd name="T21" fmla="*/ 65 h 619"/>
                <a:gd name="T22" fmla="*/ 46 w 214"/>
                <a:gd name="T23" fmla="*/ 227 h 619"/>
                <a:gd name="T24" fmla="*/ 102 w 214"/>
                <a:gd name="T25" fmla="*/ 393 h 619"/>
                <a:gd name="T26" fmla="*/ 153 w 214"/>
                <a:gd name="T27" fmla="*/ 501 h 619"/>
                <a:gd name="T28" fmla="*/ 190 w 214"/>
                <a:gd name="T29" fmla="*/ 556 h 619"/>
                <a:gd name="T30" fmla="*/ 209 w 214"/>
                <a:gd name="T31" fmla="*/ 577 h 619"/>
                <a:gd name="T32" fmla="*/ 214 w 214"/>
                <a:gd name="T33" fmla="*/ 584 h 619"/>
                <a:gd name="T34" fmla="*/ 214 w 214"/>
                <a:gd name="T35" fmla="*/ 599 h 619"/>
                <a:gd name="T36" fmla="*/ 208 w 214"/>
                <a:gd name="T37" fmla="*/ 612 h 619"/>
                <a:gd name="T38" fmla="*/ 196 w 214"/>
                <a:gd name="T39" fmla="*/ 619 h 619"/>
                <a:gd name="T40" fmla="*/ 188 w 214"/>
                <a:gd name="T41" fmla="*/ 615 h 619"/>
                <a:gd name="T42" fmla="*/ 195 w 214"/>
                <a:gd name="T43" fmla="*/ 617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4" h="619">
                  <a:moveTo>
                    <a:pt x="195" y="617"/>
                  </a:moveTo>
                  <a:lnTo>
                    <a:pt x="168" y="595"/>
                  </a:lnTo>
                  <a:lnTo>
                    <a:pt x="120" y="538"/>
                  </a:lnTo>
                  <a:lnTo>
                    <a:pt x="80" y="466"/>
                  </a:lnTo>
                  <a:lnTo>
                    <a:pt x="48" y="383"/>
                  </a:lnTo>
                  <a:lnTo>
                    <a:pt x="25" y="295"/>
                  </a:lnTo>
                  <a:lnTo>
                    <a:pt x="8" y="204"/>
                  </a:lnTo>
                  <a:lnTo>
                    <a:pt x="0" y="116"/>
                  </a:lnTo>
                  <a:lnTo>
                    <a:pt x="0" y="35"/>
                  </a:lnTo>
                  <a:lnTo>
                    <a:pt x="4" y="0"/>
                  </a:lnTo>
                  <a:lnTo>
                    <a:pt x="11" y="65"/>
                  </a:lnTo>
                  <a:lnTo>
                    <a:pt x="46" y="227"/>
                  </a:lnTo>
                  <a:lnTo>
                    <a:pt x="102" y="393"/>
                  </a:lnTo>
                  <a:lnTo>
                    <a:pt x="153" y="501"/>
                  </a:lnTo>
                  <a:lnTo>
                    <a:pt x="190" y="556"/>
                  </a:lnTo>
                  <a:lnTo>
                    <a:pt x="209" y="577"/>
                  </a:lnTo>
                  <a:lnTo>
                    <a:pt x="214" y="584"/>
                  </a:lnTo>
                  <a:lnTo>
                    <a:pt x="214" y="599"/>
                  </a:lnTo>
                  <a:lnTo>
                    <a:pt x="208" y="612"/>
                  </a:lnTo>
                  <a:lnTo>
                    <a:pt x="196" y="619"/>
                  </a:lnTo>
                  <a:lnTo>
                    <a:pt x="188" y="615"/>
                  </a:lnTo>
                  <a:lnTo>
                    <a:pt x="195" y="617"/>
                  </a:lnTo>
                  <a:close/>
                </a:path>
              </a:pathLst>
            </a:custGeom>
            <a:solidFill>
              <a:srgbClr val="B6D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0" name="Freeform 50">
              <a:extLst>
                <a:ext uri="{FF2B5EF4-FFF2-40B4-BE49-F238E27FC236}">
                  <a16:creationId xmlns:a16="http://schemas.microsoft.com/office/drawing/2014/main" id="{56E89BE1-1572-43A1-AF2B-3F4F74D92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497" y="4358164"/>
              <a:ext cx="362253" cy="691198"/>
            </a:xfrm>
            <a:custGeom>
              <a:avLst/>
              <a:gdLst>
                <a:gd name="T0" fmla="*/ 162 w 699"/>
                <a:gd name="T1" fmla="*/ 1326 h 1326"/>
                <a:gd name="T2" fmla="*/ 124 w 699"/>
                <a:gd name="T3" fmla="*/ 1222 h 1326"/>
                <a:gd name="T4" fmla="*/ 66 w 699"/>
                <a:gd name="T5" fmla="*/ 1026 h 1326"/>
                <a:gd name="T6" fmla="*/ 27 w 699"/>
                <a:gd name="T7" fmla="*/ 848 h 1326"/>
                <a:gd name="T8" fmla="*/ 5 w 699"/>
                <a:gd name="T9" fmla="*/ 686 h 1326"/>
                <a:gd name="T10" fmla="*/ 0 w 699"/>
                <a:gd name="T11" fmla="*/ 540 h 1326"/>
                <a:gd name="T12" fmla="*/ 9 w 699"/>
                <a:gd name="T13" fmla="*/ 411 h 1326"/>
                <a:gd name="T14" fmla="*/ 32 w 699"/>
                <a:gd name="T15" fmla="*/ 299 h 1326"/>
                <a:gd name="T16" fmla="*/ 69 w 699"/>
                <a:gd name="T17" fmla="*/ 205 h 1326"/>
                <a:gd name="T18" fmla="*/ 115 w 699"/>
                <a:gd name="T19" fmla="*/ 128 h 1326"/>
                <a:gd name="T20" fmla="*/ 172 w 699"/>
                <a:gd name="T21" fmla="*/ 69 h 1326"/>
                <a:gd name="T22" fmla="*/ 237 w 699"/>
                <a:gd name="T23" fmla="*/ 27 h 1326"/>
                <a:gd name="T24" fmla="*/ 310 w 699"/>
                <a:gd name="T25" fmla="*/ 5 h 1326"/>
                <a:gd name="T26" fmla="*/ 389 w 699"/>
                <a:gd name="T27" fmla="*/ 0 h 1326"/>
                <a:gd name="T28" fmla="*/ 473 w 699"/>
                <a:gd name="T29" fmla="*/ 14 h 1326"/>
                <a:gd name="T30" fmla="*/ 561 w 699"/>
                <a:gd name="T31" fmla="*/ 48 h 1326"/>
                <a:gd name="T32" fmla="*/ 652 w 699"/>
                <a:gd name="T33" fmla="*/ 100 h 1326"/>
                <a:gd name="T34" fmla="*/ 699 w 699"/>
                <a:gd name="T35" fmla="*/ 135 h 1326"/>
                <a:gd name="T36" fmla="*/ 678 w 699"/>
                <a:gd name="T37" fmla="*/ 144 h 1326"/>
                <a:gd name="T38" fmla="*/ 636 w 699"/>
                <a:gd name="T39" fmla="*/ 175 h 1326"/>
                <a:gd name="T40" fmla="*/ 595 w 699"/>
                <a:gd name="T41" fmla="*/ 216 h 1326"/>
                <a:gd name="T42" fmla="*/ 553 w 699"/>
                <a:gd name="T43" fmla="*/ 268 h 1326"/>
                <a:gd name="T44" fmla="*/ 493 w 699"/>
                <a:gd name="T45" fmla="*/ 362 h 1326"/>
                <a:gd name="T46" fmla="*/ 414 w 699"/>
                <a:gd name="T47" fmla="*/ 514 h 1326"/>
                <a:gd name="T48" fmla="*/ 340 w 699"/>
                <a:gd name="T49" fmla="*/ 687 h 1326"/>
                <a:gd name="T50" fmla="*/ 275 w 699"/>
                <a:gd name="T51" fmla="*/ 872 h 1326"/>
                <a:gd name="T52" fmla="*/ 219 w 699"/>
                <a:gd name="T53" fmla="*/ 1060 h 1326"/>
                <a:gd name="T54" fmla="*/ 176 w 699"/>
                <a:gd name="T55" fmla="*/ 1242 h 1326"/>
                <a:gd name="T56" fmla="*/ 162 w 699"/>
                <a:gd name="T57" fmla="*/ 1326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9" h="1326">
                  <a:moveTo>
                    <a:pt x="162" y="1326"/>
                  </a:moveTo>
                  <a:lnTo>
                    <a:pt x="124" y="1222"/>
                  </a:lnTo>
                  <a:lnTo>
                    <a:pt x="66" y="1026"/>
                  </a:lnTo>
                  <a:lnTo>
                    <a:pt x="27" y="848"/>
                  </a:lnTo>
                  <a:lnTo>
                    <a:pt x="5" y="686"/>
                  </a:lnTo>
                  <a:lnTo>
                    <a:pt x="0" y="540"/>
                  </a:lnTo>
                  <a:lnTo>
                    <a:pt x="9" y="411"/>
                  </a:lnTo>
                  <a:lnTo>
                    <a:pt x="32" y="299"/>
                  </a:lnTo>
                  <a:lnTo>
                    <a:pt x="69" y="205"/>
                  </a:lnTo>
                  <a:lnTo>
                    <a:pt x="115" y="128"/>
                  </a:lnTo>
                  <a:lnTo>
                    <a:pt x="172" y="69"/>
                  </a:lnTo>
                  <a:lnTo>
                    <a:pt x="237" y="27"/>
                  </a:lnTo>
                  <a:lnTo>
                    <a:pt x="310" y="5"/>
                  </a:lnTo>
                  <a:lnTo>
                    <a:pt x="389" y="0"/>
                  </a:lnTo>
                  <a:lnTo>
                    <a:pt x="473" y="14"/>
                  </a:lnTo>
                  <a:lnTo>
                    <a:pt x="561" y="48"/>
                  </a:lnTo>
                  <a:lnTo>
                    <a:pt x="652" y="100"/>
                  </a:lnTo>
                  <a:lnTo>
                    <a:pt x="699" y="135"/>
                  </a:lnTo>
                  <a:lnTo>
                    <a:pt x="678" y="144"/>
                  </a:lnTo>
                  <a:lnTo>
                    <a:pt x="636" y="175"/>
                  </a:lnTo>
                  <a:lnTo>
                    <a:pt x="595" y="216"/>
                  </a:lnTo>
                  <a:lnTo>
                    <a:pt x="553" y="268"/>
                  </a:lnTo>
                  <a:lnTo>
                    <a:pt x="493" y="362"/>
                  </a:lnTo>
                  <a:lnTo>
                    <a:pt x="414" y="514"/>
                  </a:lnTo>
                  <a:lnTo>
                    <a:pt x="340" y="687"/>
                  </a:lnTo>
                  <a:lnTo>
                    <a:pt x="275" y="872"/>
                  </a:lnTo>
                  <a:lnTo>
                    <a:pt x="219" y="1060"/>
                  </a:lnTo>
                  <a:lnTo>
                    <a:pt x="176" y="1242"/>
                  </a:lnTo>
                  <a:lnTo>
                    <a:pt x="162" y="13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grpSp>
          <p:nvGrpSpPr>
            <p:cNvPr id="31" name="Group 5">
              <a:extLst>
                <a:ext uri="{FF2B5EF4-FFF2-40B4-BE49-F238E27FC236}">
                  <a16:creationId xmlns:a16="http://schemas.microsoft.com/office/drawing/2014/main" id="{4991AE22-B1F7-4710-A9BF-A072F0E14E20}"/>
                </a:ext>
              </a:extLst>
            </p:cNvPr>
            <p:cNvGrpSpPr/>
            <p:nvPr/>
          </p:nvGrpSpPr>
          <p:grpSpPr>
            <a:xfrm>
              <a:off x="5245030" y="1368266"/>
              <a:ext cx="1689446" cy="2648550"/>
              <a:chOff x="5124751" y="1749203"/>
              <a:chExt cx="1838716" cy="2882561"/>
            </a:xfrm>
          </p:grpSpPr>
          <p:sp>
            <p:nvSpPr>
              <p:cNvPr id="32" name="Freeform: Shape 92">
                <a:extLst>
                  <a:ext uri="{FF2B5EF4-FFF2-40B4-BE49-F238E27FC236}">
                    <a16:creationId xmlns:a16="http://schemas.microsoft.com/office/drawing/2014/main" id="{3807D587-B9E7-48D2-A9FF-7832C86BC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4751" y="1749203"/>
                <a:ext cx="1838716" cy="2312800"/>
              </a:xfrm>
              <a:custGeom>
                <a:avLst/>
                <a:gdLst>
                  <a:gd name="connsiteX0" fmla="*/ 919057 w 1838716"/>
                  <a:gd name="connsiteY0" fmla="*/ 0 h 2312800"/>
                  <a:gd name="connsiteX1" fmla="*/ 1833366 w 1838716"/>
                  <a:gd name="connsiteY1" fmla="*/ 824976 h 2312800"/>
                  <a:gd name="connsiteX2" fmla="*/ 1835336 w 1838716"/>
                  <a:gd name="connsiteY2" fmla="*/ 863943 h 2312800"/>
                  <a:gd name="connsiteX3" fmla="*/ 1835617 w 1838716"/>
                  <a:gd name="connsiteY3" fmla="*/ 865042 h 2312800"/>
                  <a:gd name="connsiteX4" fmla="*/ 1838450 w 1838716"/>
                  <a:gd name="connsiteY4" fmla="*/ 919203 h 2312800"/>
                  <a:gd name="connsiteX5" fmla="*/ 1360009 w 1838716"/>
                  <a:gd name="connsiteY5" fmla="*/ 2205682 h 2312800"/>
                  <a:gd name="connsiteX6" fmla="*/ 529064 w 1838716"/>
                  <a:gd name="connsiteY6" fmla="*/ 2162470 h 2312800"/>
                  <a:gd name="connsiteX7" fmla="*/ 0 w 1838716"/>
                  <a:gd name="connsiteY7" fmla="*/ 919203 h 2312800"/>
                  <a:gd name="connsiteX8" fmla="*/ 68 w 1838716"/>
                  <a:gd name="connsiteY8" fmla="*/ 918953 h 2312800"/>
                  <a:gd name="connsiteX9" fmla="*/ 0 w 1838716"/>
                  <a:gd name="connsiteY9" fmla="*/ 918891 h 2312800"/>
                  <a:gd name="connsiteX10" fmla="*/ 919057 w 1838716"/>
                  <a:gd name="connsiteY10" fmla="*/ 0 h 2312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38716" h="2312800">
                    <a:moveTo>
                      <a:pt x="919057" y="0"/>
                    </a:moveTo>
                    <a:cubicBezTo>
                      <a:pt x="1394710" y="0"/>
                      <a:pt x="1786278" y="361774"/>
                      <a:pt x="1833366" y="824976"/>
                    </a:cubicBezTo>
                    <a:lnTo>
                      <a:pt x="1835336" y="863943"/>
                    </a:lnTo>
                    <a:lnTo>
                      <a:pt x="1835617" y="865042"/>
                    </a:lnTo>
                    <a:cubicBezTo>
                      <a:pt x="1838261" y="882402"/>
                      <a:pt x="1839241" y="900453"/>
                      <a:pt x="1838450" y="919203"/>
                    </a:cubicBezTo>
                    <a:cubicBezTo>
                      <a:pt x="1838450" y="1321073"/>
                      <a:pt x="1435325" y="1653805"/>
                      <a:pt x="1360009" y="2205682"/>
                    </a:cubicBezTo>
                    <a:cubicBezTo>
                      <a:pt x="831562" y="2330379"/>
                      <a:pt x="856873" y="2380998"/>
                      <a:pt x="529064" y="2162470"/>
                    </a:cubicBezTo>
                    <a:cubicBezTo>
                      <a:pt x="377815" y="1563060"/>
                      <a:pt x="100627" y="1492686"/>
                      <a:pt x="0" y="919203"/>
                    </a:cubicBezTo>
                    <a:lnTo>
                      <a:pt x="68" y="918953"/>
                    </a:lnTo>
                    <a:lnTo>
                      <a:pt x="0" y="918891"/>
                    </a:lnTo>
                    <a:cubicBezTo>
                      <a:pt x="0" y="411619"/>
                      <a:pt x="411076" y="0"/>
                      <a:pt x="9190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00"/>
              </a:p>
            </p:txBody>
          </p:sp>
          <p:sp>
            <p:nvSpPr>
              <p:cNvPr id="33" name="Freeform 36">
                <a:extLst>
                  <a:ext uri="{FF2B5EF4-FFF2-40B4-BE49-F238E27FC236}">
                    <a16:creationId xmlns:a16="http://schemas.microsoft.com/office/drawing/2014/main" id="{95EA2F04-67EA-4A3B-A89F-C36E475DCC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7739" y="2843522"/>
                <a:ext cx="280705" cy="1051572"/>
              </a:xfrm>
              <a:custGeom>
                <a:avLst/>
                <a:gdLst>
                  <a:gd name="T0" fmla="*/ 0 w 455"/>
                  <a:gd name="T1" fmla="*/ 0 h 1703"/>
                  <a:gd name="T2" fmla="*/ 367 w 455"/>
                  <a:gd name="T3" fmla="*/ 888 h 1703"/>
                  <a:gd name="T4" fmla="*/ 455 w 455"/>
                  <a:gd name="T5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5" h="1703">
                    <a:moveTo>
                      <a:pt x="0" y="0"/>
                    </a:moveTo>
                    <a:cubicBezTo>
                      <a:pt x="0" y="0"/>
                      <a:pt x="282" y="648"/>
                      <a:pt x="367" y="888"/>
                    </a:cubicBezTo>
                    <a:cubicBezTo>
                      <a:pt x="453" y="1129"/>
                      <a:pt x="455" y="1703"/>
                      <a:pt x="455" y="1703"/>
                    </a:cubicBezTo>
                  </a:path>
                </a:pathLst>
              </a:custGeom>
              <a:noFill/>
              <a:ln w="57150" cap="rnd">
                <a:solidFill>
                  <a:srgbClr val="403F4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34" name="Freeform 37">
                <a:extLst>
                  <a:ext uri="{FF2B5EF4-FFF2-40B4-BE49-F238E27FC236}">
                    <a16:creationId xmlns:a16="http://schemas.microsoft.com/office/drawing/2014/main" id="{B4292292-5BE4-4C06-8EDD-B61C07135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1868" y="2843522"/>
                <a:ext cx="280705" cy="1051572"/>
              </a:xfrm>
              <a:custGeom>
                <a:avLst/>
                <a:gdLst>
                  <a:gd name="T0" fmla="*/ 455 w 455"/>
                  <a:gd name="T1" fmla="*/ 0 h 1703"/>
                  <a:gd name="T2" fmla="*/ 87 w 455"/>
                  <a:gd name="T3" fmla="*/ 888 h 1703"/>
                  <a:gd name="T4" fmla="*/ 0 w 455"/>
                  <a:gd name="T5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5" h="1703">
                    <a:moveTo>
                      <a:pt x="455" y="0"/>
                    </a:moveTo>
                    <a:cubicBezTo>
                      <a:pt x="455" y="0"/>
                      <a:pt x="173" y="648"/>
                      <a:pt x="87" y="888"/>
                    </a:cubicBezTo>
                    <a:cubicBezTo>
                      <a:pt x="2" y="1129"/>
                      <a:pt x="0" y="1703"/>
                      <a:pt x="0" y="1703"/>
                    </a:cubicBezTo>
                  </a:path>
                </a:pathLst>
              </a:custGeom>
              <a:noFill/>
              <a:ln w="57150" cap="rnd">
                <a:solidFill>
                  <a:srgbClr val="403F4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35" name="Freeform 38">
                <a:extLst>
                  <a:ext uri="{FF2B5EF4-FFF2-40B4-BE49-F238E27FC236}">
                    <a16:creationId xmlns:a16="http://schemas.microsoft.com/office/drawing/2014/main" id="{E4514CD3-C88A-49D2-B5A2-5F89FEBCF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3130" y="4188622"/>
                <a:ext cx="631228" cy="443142"/>
              </a:xfrm>
              <a:custGeom>
                <a:avLst/>
                <a:gdLst>
                  <a:gd name="T0" fmla="*/ 0 w 1024"/>
                  <a:gd name="T1" fmla="*/ 0 h 716"/>
                  <a:gd name="T2" fmla="*/ 0 w 1024"/>
                  <a:gd name="T3" fmla="*/ 460 h 716"/>
                  <a:gd name="T4" fmla="*/ 205 w 1024"/>
                  <a:gd name="T5" fmla="*/ 716 h 716"/>
                  <a:gd name="T6" fmla="*/ 819 w 1024"/>
                  <a:gd name="T7" fmla="*/ 716 h 716"/>
                  <a:gd name="T8" fmla="*/ 1024 w 1024"/>
                  <a:gd name="T9" fmla="*/ 460 h 716"/>
                  <a:gd name="T10" fmla="*/ 1024 w 1024"/>
                  <a:gd name="T11" fmla="*/ 0 h 716"/>
                  <a:gd name="T12" fmla="*/ 0 w 1024"/>
                  <a:gd name="T13" fmla="*/ 0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4" h="716">
                    <a:moveTo>
                      <a:pt x="0" y="0"/>
                    </a:moveTo>
                    <a:lnTo>
                      <a:pt x="0" y="460"/>
                    </a:lnTo>
                    <a:cubicBezTo>
                      <a:pt x="0" y="601"/>
                      <a:pt x="92" y="716"/>
                      <a:pt x="205" y="716"/>
                    </a:cubicBezTo>
                    <a:lnTo>
                      <a:pt x="819" y="716"/>
                    </a:lnTo>
                    <a:cubicBezTo>
                      <a:pt x="932" y="716"/>
                      <a:pt x="1024" y="601"/>
                      <a:pt x="1024" y="460"/>
                    </a:cubicBezTo>
                    <a:lnTo>
                      <a:pt x="1024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6A8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36" name="Freeform 39">
                <a:extLst>
                  <a:ext uri="{FF2B5EF4-FFF2-40B4-BE49-F238E27FC236}">
                    <a16:creationId xmlns:a16="http://schemas.microsoft.com/office/drawing/2014/main" id="{337F4B75-FC72-4C2F-9F58-37FC10D515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4966" y="3840947"/>
                <a:ext cx="947555" cy="618404"/>
              </a:xfrm>
              <a:custGeom>
                <a:avLst/>
                <a:gdLst>
                  <a:gd name="T0" fmla="*/ 0 w 1534"/>
                  <a:gd name="T1" fmla="*/ 0 h 1001"/>
                  <a:gd name="T2" fmla="*/ 0 w 1534"/>
                  <a:gd name="T3" fmla="*/ 745 h 1001"/>
                  <a:gd name="T4" fmla="*/ 256 w 1534"/>
                  <a:gd name="T5" fmla="*/ 1001 h 1001"/>
                  <a:gd name="T6" fmla="*/ 1278 w 1534"/>
                  <a:gd name="T7" fmla="*/ 1001 h 1001"/>
                  <a:gd name="T8" fmla="*/ 1534 w 1534"/>
                  <a:gd name="T9" fmla="*/ 745 h 1001"/>
                  <a:gd name="T10" fmla="*/ 1534 w 1534"/>
                  <a:gd name="T11" fmla="*/ 0 h 1001"/>
                  <a:gd name="T12" fmla="*/ 0 w 1534"/>
                  <a:gd name="T13" fmla="*/ 0 h 1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34" h="1001">
                    <a:moveTo>
                      <a:pt x="0" y="0"/>
                    </a:moveTo>
                    <a:lnTo>
                      <a:pt x="0" y="745"/>
                    </a:lnTo>
                    <a:cubicBezTo>
                      <a:pt x="0" y="886"/>
                      <a:pt x="114" y="1001"/>
                      <a:pt x="256" y="1001"/>
                    </a:cubicBezTo>
                    <a:lnTo>
                      <a:pt x="1278" y="1001"/>
                    </a:lnTo>
                    <a:cubicBezTo>
                      <a:pt x="1419" y="1001"/>
                      <a:pt x="1534" y="886"/>
                      <a:pt x="1534" y="745"/>
                    </a:cubicBezTo>
                    <a:lnTo>
                      <a:pt x="1534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221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37" name="Oval 97">
                <a:extLst>
                  <a:ext uri="{FF2B5EF4-FFF2-40B4-BE49-F238E27FC236}">
                    <a16:creationId xmlns:a16="http://schemas.microsoft.com/office/drawing/2014/main" id="{D5EDDB4D-ADF7-4EEC-919C-BFBA118310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8957" y="2869170"/>
                <a:ext cx="182386" cy="240808"/>
              </a:xfrm>
              <a:prstGeom prst="ellipse">
                <a:avLst/>
              </a:prstGeom>
              <a:noFill/>
              <a:ln w="46038" cap="rnd">
                <a:solidFill>
                  <a:srgbClr val="403F4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38" name="Oval 98">
                <a:extLst>
                  <a:ext uri="{FF2B5EF4-FFF2-40B4-BE49-F238E27FC236}">
                    <a16:creationId xmlns:a16="http://schemas.microsoft.com/office/drawing/2014/main" id="{3F1C6BD0-FD79-482A-AD7B-C380EA09DA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1344" y="2869170"/>
                <a:ext cx="183812" cy="240808"/>
              </a:xfrm>
              <a:prstGeom prst="ellipse">
                <a:avLst/>
              </a:prstGeom>
              <a:noFill/>
              <a:ln w="46038" cap="rnd">
                <a:solidFill>
                  <a:srgbClr val="403F4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39" name="Oval 99">
                <a:extLst>
                  <a:ext uri="{FF2B5EF4-FFF2-40B4-BE49-F238E27FC236}">
                    <a16:creationId xmlns:a16="http://schemas.microsoft.com/office/drawing/2014/main" id="{58590ECE-31C5-4A35-8799-EDD1BA74E5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5156" y="2869170"/>
                <a:ext cx="183812" cy="240808"/>
              </a:xfrm>
              <a:prstGeom prst="ellipse">
                <a:avLst/>
              </a:prstGeom>
              <a:noFill/>
              <a:ln w="46038" cap="rnd">
                <a:solidFill>
                  <a:srgbClr val="403F4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40" name="Oval 100">
                <a:extLst>
                  <a:ext uri="{FF2B5EF4-FFF2-40B4-BE49-F238E27FC236}">
                    <a16:creationId xmlns:a16="http://schemas.microsoft.com/office/drawing/2014/main" id="{548860AC-2F7E-4232-ACDC-67008EE6CC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8966" y="2869170"/>
                <a:ext cx="183812" cy="240808"/>
              </a:xfrm>
              <a:prstGeom prst="ellipse">
                <a:avLst/>
              </a:prstGeom>
              <a:noFill/>
              <a:ln w="46038" cap="rnd">
                <a:solidFill>
                  <a:srgbClr val="403F4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41" name="Freeform 44">
                <a:extLst>
                  <a:ext uri="{FF2B5EF4-FFF2-40B4-BE49-F238E27FC236}">
                    <a16:creationId xmlns:a16="http://schemas.microsoft.com/office/drawing/2014/main" id="{5AB050D1-9588-4D46-AC9C-BDCEC7ADD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6571" y="1749203"/>
                <a:ext cx="1370748" cy="1557410"/>
              </a:xfrm>
              <a:custGeom>
                <a:avLst/>
                <a:gdLst>
                  <a:gd name="T0" fmla="*/ 366 w 2219"/>
                  <a:gd name="T1" fmla="*/ 271 h 2521"/>
                  <a:gd name="T2" fmla="*/ 1632 w 2219"/>
                  <a:gd name="T3" fmla="*/ 407 h 2521"/>
                  <a:gd name="T4" fmla="*/ 2180 w 2219"/>
                  <a:gd name="T5" fmla="*/ 1544 h 2521"/>
                  <a:gd name="T6" fmla="*/ 1855 w 2219"/>
                  <a:gd name="T7" fmla="*/ 2405 h 2521"/>
                  <a:gd name="T8" fmla="*/ 1759 w 2219"/>
                  <a:gd name="T9" fmla="*/ 1419 h 2521"/>
                  <a:gd name="T10" fmla="*/ 619 w 2219"/>
                  <a:gd name="T11" fmla="*/ 784 h 2521"/>
                  <a:gd name="T12" fmla="*/ 366 w 2219"/>
                  <a:gd name="T13" fmla="*/ 271 h 2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9" h="2521">
                    <a:moveTo>
                      <a:pt x="366" y="271"/>
                    </a:moveTo>
                    <a:cubicBezTo>
                      <a:pt x="733" y="0"/>
                      <a:pt x="1389" y="231"/>
                      <a:pt x="1632" y="407"/>
                    </a:cubicBezTo>
                    <a:cubicBezTo>
                      <a:pt x="1969" y="652"/>
                      <a:pt x="2219" y="1194"/>
                      <a:pt x="2180" y="1544"/>
                    </a:cubicBezTo>
                    <a:cubicBezTo>
                      <a:pt x="2141" y="1894"/>
                      <a:pt x="1993" y="2079"/>
                      <a:pt x="1855" y="2405"/>
                    </a:cubicBezTo>
                    <a:cubicBezTo>
                      <a:pt x="1806" y="2521"/>
                      <a:pt x="2022" y="2052"/>
                      <a:pt x="1759" y="1419"/>
                    </a:cubicBezTo>
                    <a:cubicBezTo>
                      <a:pt x="1563" y="948"/>
                      <a:pt x="995" y="827"/>
                      <a:pt x="619" y="784"/>
                    </a:cubicBezTo>
                    <a:cubicBezTo>
                      <a:pt x="356" y="753"/>
                      <a:pt x="0" y="541"/>
                      <a:pt x="366" y="271"/>
                    </a:cubicBezTo>
                  </a:path>
                </a:pathLst>
              </a:custGeom>
              <a:solidFill>
                <a:schemeClr val="bg1">
                  <a:alpha val="56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42" name="Freeform 45">
                <a:extLst>
                  <a:ext uri="{FF2B5EF4-FFF2-40B4-BE49-F238E27FC236}">
                    <a16:creationId xmlns:a16="http://schemas.microsoft.com/office/drawing/2014/main" id="{A2DB6C13-E2BD-4E4A-A4B5-4C3E917E9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9344" y="3917892"/>
                <a:ext cx="1015950" cy="84069"/>
              </a:xfrm>
              <a:custGeom>
                <a:avLst/>
                <a:gdLst>
                  <a:gd name="T0" fmla="*/ 1645 w 1645"/>
                  <a:gd name="T1" fmla="*/ 101 h 138"/>
                  <a:gd name="T2" fmla="*/ 1610 w 1645"/>
                  <a:gd name="T3" fmla="*/ 138 h 138"/>
                  <a:gd name="T4" fmla="*/ 35 w 1645"/>
                  <a:gd name="T5" fmla="*/ 138 h 138"/>
                  <a:gd name="T6" fmla="*/ 0 w 1645"/>
                  <a:gd name="T7" fmla="*/ 101 h 138"/>
                  <a:gd name="T8" fmla="*/ 0 w 1645"/>
                  <a:gd name="T9" fmla="*/ 37 h 138"/>
                  <a:gd name="T10" fmla="*/ 35 w 1645"/>
                  <a:gd name="T11" fmla="*/ 0 h 138"/>
                  <a:gd name="T12" fmla="*/ 1610 w 1645"/>
                  <a:gd name="T13" fmla="*/ 0 h 138"/>
                  <a:gd name="T14" fmla="*/ 1645 w 1645"/>
                  <a:gd name="T15" fmla="*/ 37 h 138"/>
                  <a:gd name="T16" fmla="*/ 1645 w 1645"/>
                  <a:gd name="T17" fmla="*/ 101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45" h="138">
                    <a:moveTo>
                      <a:pt x="1645" y="101"/>
                    </a:moveTo>
                    <a:cubicBezTo>
                      <a:pt x="1645" y="121"/>
                      <a:pt x="1629" y="138"/>
                      <a:pt x="1610" y="138"/>
                    </a:cubicBezTo>
                    <a:lnTo>
                      <a:pt x="35" y="138"/>
                    </a:lnTo>
                    <a:cubicBezTo>
                      <a:pt x="15" y="138"/>
                      <a:pt x="0" y="121"/>
                      <a:pt x="0" y="101"/>
                    </a:cubicBezTo>
                    <a:lnTo>
                      <a:pt x="0" y="37"/>
                    </a:lnTo>
                    <a:cubicBezTo>
                      <a:pt x="0" y="17"/>
                      <a:pt x="15" y="0"/>
                      <a:pt x="35" y="0"/>
                    </a:cubicBezTo>
                    <a:lnTo>
                      <a:pt x="1610" y="0"/>
                    </a:lnTo>
                    <a:cubicBezTo>
                      <a:pt x="1629" y="0"/>
                      <a:pt x="1645" y="17"/>
                      <a:pt x="1645" y="37"/>
                    </a:cubicBezTo>
                    <a:lnTo>
                      <a:pt x="1645" y="101"/>
                    </a:lnTo>
                    <a:close/>
                  </a:path>
                </a:pathLst>
              </a:custGeom>
              <a:solidFill>
                <a:srgbClr val="403F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43" name="Freeform 46">
                <a:extLst>
                  <a:ext uri="{FF2B5EF4-FFF2-40B4-BE49-F238E27FC236}">
                    <a16:creationId xmlns:a16="http://schemas.microsoft.com/office/drawing/2014/main" id="{60628CF8-5D35-449C-AB33-6723C586E8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9344" y="4053257"/>
                <a:ext cx="1015950" cy="85494"/>
              </a:xfrm>
              <a:custGeom>
                <a:avLst/>
                <a:gdLst>
                  <a:gd name="T0" fmla="*/ 1645 w 1645"/>
                  <a:gd name="T1" fmla="*/ 101 h 138"/>
                  <a:gd name="T2" fmla="*/ 1610 w 1645"/>
                  <a:gd name="T3" fmla="*/ 138 h 138"/>
                  <a:gd name="T4" fmla="*/ 35 w 1645"/>
                  <a:gd name="T5" fmla="*/ 138 h 138"/>
                  <a:gd name="T6" fmla="*/ 0 w 1645"/>
                  <a:gd name="T7" fmla="*/ 101 h 138"/>
                  <a:gd name="T8" fmla="*/ 0 w 1645"/>
                  <a:gd name="T9" fmla="*/ 37 h 138"/>
                  <a:gd name="T10" fmla="*/ 35 w 1645"/>
                  <a:gd name="T11" fmla="*/ 0 h 138"/>
                  <a:gd name="T12" fmla="*/ 1610 w 1645"/>
                  <a:gd name="T13" fmla="*/ 0 h 138"/>
                  <a:gd name="T14" fmla="*/ 1645 w 1645"/>
                  <a:gd name="T15" fmla="*/ 37 h 138"/>
                  <a:gd name="T16" fmla="*/ 1645 w 1645"/>
                  <a:gd name="T17" fmla="*/ 101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45" h="138">
                    <a:moveTo>
                      <a:pt x="1645" y="101"/>
                    </a:moveTo>
                    <a:cubicBezTo>
                      <a:pt x="1645" y="121"/>
                      <a:pt x="1629" y="138"/>
                      <a:pt x="1610" y="138"/>
                    </a:cubicBezTo>
                    <a:lnTo>
                      <a:pt x="35" y="138"/>
                    </a:lnTo>
                    <a:cubicBezTo>
                      <a:pt x="15" y="138"/>
                      <a:pt x="0" y="121"/>
                      <a:pt x="0" y="101"/>
                    </a:cubicBezTo>
                    <a:lnTo>
                      <a:pt x="0" y="37"/>
                    </a:lnTo>
                    <a:cubicBezTo>
                      <a:pt x="0" y="17"/>
                      <a:pt x="15" y="0"/>
                      <a:pt x="35" y="0"/>
                    </a:cubicBezTo>
                    <a:lnTo>
                      <a:pt x="1610" y="0"/>
                    </a:lnTo>
                    <a:cubicBezTo>
                      <a:pt x="1629" y="0"/>
                      <a:pt x="1645" y="17"/>
                      <a:pt x="1645" y="37"/>
                    </a:cubicBezTo>
                    <a:lnTo>
                      <a:pt x="1645" y="101"/>
                    </a:lnTo>
                  </a:path>
                </a:pathLst>
              </a:custGeom>
              <a:solidFill>
                <a:srgbClr val="403F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44" name="Freeform 47">
                <a:extLst>
                  <a:ext uri="{FF2B5EF4-FFF2-40B4-BE49-F238E27FC236}">
                    <a16:creationId xmlns:a16="http://schemas.microsoft.com/office/drawing/2014/main" id="{5DA6E374-1D3F-42B8-A27A-0BF1AFF91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0768" y="4188622"/>
                <a:ext cx="1015950" cy="85494"/>
              </a:xfrm>
              <a:custGeom>
                <a:avLst/>
                <a:gdLst>
                  <a:gd name="T0" fmla="*/ 1645 w 1645"/>
                  <a:gd name="T1" fmla="*/ 101 h 138"/>
                  <a:gd name="T2" fmla="*/ 1610 w 1645"/>
                  <a:gd name="T3" fmla="*/ 138 h 138"/>
                  <a:gd name="T4" fmla="*/ 35 w 1645"/>
                  <a:gd name="T5" fmla="*/ 138 h 138"/>
                  <a:gd name="T6" fmla="*/ 0 w 1645"/>
                  <a:gd name="T7" fmla="*/ 101 h 138"/>
                  <a:gd name="T8" fmla="*/ 0 w 1645"/>
                  <a:gd name="T9" fmla="*/ 37 h 138"/>
                  <a:gd name="T10" fmla="*/ 35 w 1645"/>
                  <a:gd name="T11" fmla="*/ 0 h 138"/>
                  <a:gd name="T12" fmla="*/ 1610 w 1645"/>
                  <a:gd name="T13" fmla="*/ 0 h 138"/>
                  <a:gd name="T14" fmla="*/ 1645 w 1645"/>
                  <a:gd name="T15" fmla="*/ 37 h 138"/>
                  <a:gd name="T16" fmla="*/ 1645 w 1645"/>
                  <a:gd name="T17" fmla="*/ 101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45" h="138">
                    <a:moveTo>
                      <a:pt x="1645" y="101"/>
                    </a:moveTo>
                    <a:cubicBezTo>
                      <a:pt x="1645" y="121"/>
                      <a:pt x="1630" y="138"/>
                      <a:pt x="1610" y="138"/>
                    </a:cubicBezTo>
                    <a:lnTo>
                      <a:pt x="35" y="138"/>
                    </a:lnTo>
                    <a:cubicBezTo>
                      <a:pt x="16" y="138"/>
                      <a:pt x="0" y="121"/>
                      <a:pt x="0" y="101"/>
                    </a:cubicBezTo>
                    <a:lnTo>
                      <a:pt x="0" y="37"/>
                    </a:lnTo>
                    <a:cubicBezTo>
                      <a:pt x="0" y="17"/>
                      <a:pt x="16" y="0"/>
                      <a:pt x="35" y="0"/>
                    </a:cubicBezTo>
                    <a:lnTo>
                      <a:pt x="1610" y="0"/>
                    </a:lnTo>
                    <a:cubicBezTo>
                      <a:pt x="1630" y="0"/>
                      <a:pt x="1645" y="17"/>
                      <a:pt x="1645" y="37"/>
                    </a:cubicBezTo>
                    <a:lnTo>
                      <a:pt x="1645" y="101"/>
                    </a:lnTo>
                  </a:path>
                </a:pathLst>
              </a:custGeom>
              <a:solidFill>
                <a:srgbClr val="403F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0450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Evaluation à chaud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fr-FR" dirty="0"/>
              <a:t>L’aspect le plus positif de la journée, c’était … ? </a:t>
            </a:r>
          </a:p>
          <a:p>
            <a:pPr lvl="0"/>
            <a:r>
              <a:rPr lang="fr-FR" dirty="0"/>
              <a:t>Si je pouvais changer quelque chose à la journée, ce serait … ? </a:t>
            </a:r>
          </a:p>
          <a:p>
            <a:pPr lvl="0"/>
            <a:r>
              <a:rPr lang="fr-FR" dirty="0"/>
              <a:t>Si je regarde mes attentes de ce matin, comment est-ce que je me positionne ce soir ? </a:t>
            </a:r>
          </a:p>
          <a:p>
            <a:pPr lvl="0"/>
            <a:r>
              <a:rPr lang="fr-FR" dirty="0"/>
              <a:t>Décrivez la journée par un mot qui caractérise votre pensée ! </a:t>
            </a:r>
          </a:p>
          <a:p>
            <a:pPr lvl="0"/>
            <a:r>
              <a:rPr lang="fr-FR" dirty="0"/>
              <a:t>Qu’allez-vous mettre en pratique en premier lorsque vous reprendrez votre poste de travail ou études ? </a:t>
            </a:r>
          </a:p>
          <a:p>
            <a:pPr lvl="0"/>
            <a:r>
              <a:rPr lang="fr-FR" dirty="0"/>
              <a:t>Si vous deviez décrire la façon dont cette journée de formation a eu lieu à quelqu’un, que lui diriez-vous ?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7201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Investigation</a:t>
            </a:r>
          </a:p>
        </p:txBody>
      </p:sp>
      <p:sp>
        <p:nvSpPr>
          <p:cNvPr id="4" name="Freeform: Shape 24"/>
          <p:cNvSpPr/>
          <p:nvPr/>
        </p:nvSpPr>
        <p:spPr>
          <a:xfrm>
            <a:off x="732726" y="1628800"/>
            <a:ext cx="3695258" cy="2183369"/>
          </a:xfrm>
          <a:custGeom>
            <a:avLst/>
            <a:gdLst/>
            <a:ahLst/>
            <a:cxnLst/>
            <a:rect l="l" t="t" r="r" b="b"/>
            <a:pathLst>
              <a:path w="2684318" h="1967345">
                <a:moveTo>
                  <a:pt x="0" y="0"/>
                </a:moveTo>
                <a:lnTo>
                  <a:pt x="2684318" y="0"/>
                </a:lnTo>
                <a:lnTo>
                  <a:pt x="2684318" y="1967345"/>
                </a:lnTo>
                <a:lnTo>
                  <a:pt x="0" y="1967345"/>
                </a:lnTo>
                <a:lnTo>
                  <a:pt x="0" y="1730432"/>
                </a:lnTo>
                <a:lnTo>
                  <a:pt x="213681" y="1730432"/>
                </a:lnTo>
                <a:lnTo>
                  <a:pt x="213681" y="220347"/>
                </a:lnTo>
                <a:lnTo>
                  <a:pt x="181530" y="220347"/>
                </a:lnTo>
                <a:lnTo>
                  <a:pt x="0" y="28313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Aft>
                <a:spcPts val="1200"/>
              </a:spcAft>
            </a:pPr>
            <a:r>
              <a:rPr lang="fr-FR" sz="2000" b="1" dirty="0"/>
              <a:t>identifier précocement les cas</a:t>
            </a:r>
            <a:r>
              <a:rPr lang="fr-FR" sz="2000" dirty="0"/>
              <a:t> </a:t>
            </a:r>
            <a:r>
              <a:rPr lang="fr-FR" sz="2000" dirty="0">
                <a:latin typeface="Calibri"/>
              </a:rPr>
              <a:t>→ </a:t>
            </a:r>
            <a:r>
              <a:rPr lang="fr-FR" sz="2000" dirty="0"/>
              <a:t>rechercher les contacts étroits et prendre des mesures de prévention et de contrôle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Freeform: Shape 42"/>
          <p:cNvSpPr/>
          <p:nvPr/>
        </p:nvSpPr>
        <p:spPr>
          <a:xfrm>
            <a:off x="5285198" y="1677679"/>
            <a:ext cx="3391258" cy="2134490"/>
          </a:xfrm>
          <a:custGeom>
            <a:avLst/>
            <a:gdLst>
              <a:gd name="connsiteX0" fmla="*/ 0 w 2684318"/>
              <a:gd name="connsiteY0" fmla="*/ 0 h 1967345"/>
              <a:gd name="connsiteX1" fmla="*/ 2684318 w 2684318"/>
              <a:gd name="connsiteY1" fmla="*/ 0 h 1967345"/>
              <a:gd name="connsiteX2" fmla="*/ 2684318 w 2684318"/>
              <a:gd name="connsiteY2" fmla="*/ 1967345 h 1967345"/>
              <a:gd name="connsiteX3" fmla="*/ 0 w 2684318"/>
              <a:gd name="connsiteY3" fmla="*/ 1967345 h 1967345"/>
              <a:gd name="connsiteX4" fmla="*/ 0 w 2684318"/>
              <a:gd name="connsiteY4" fmla="*/ 1730432 h 1967345"/>
              <a:gd name="connsiteX5" fmla="*/ 591659 w 2684318"/>
              <a:gd name="connsiteY5" fmla="*/ 1730432 h 1967345"/>
              <a:gd name="connsiteX6" fmla="*/ 591659 w 2684318"/>
              <a:gd name="connsiteY6" fmla="*/ 1460774 h 1967345"/>
              <a:gd name="connsiteX7" fmla="*/ 0 w 2684318"/>
              <a:gd name="connsiteY7" fmla="*/ 1460774 h 1967345"/>
              <a:gd name="connsiteX8" fmla="*/ 0 w 2684318"/>
              <a:gd name="connsiteY8" fmla="*/ 1457742 h 1967345"/>
              <a:gd name="connsiteX9" fmla="*/ 192357 w 2684318"/>
              <a:gd name="connsiteY9" fmla="*/ 1235713 h 1967345"/>
              <a:gd name="connsiteX10" fmla="*/ 417937 w 2684318"/>
              <a:gd name="connsiteY10" fmla="*/ 987317 h 1967345"/>
              <a:gd name="connsiteX11" fmla="*/ 521133 w 2684318"/>
              <a:gd name="connsiteY11" fmla="*/ 809965 h 1967345"/>
              <a:gd name="connsiteX12" fmla="*/ 554321 w 2684318"/>
              <a:gd name="connsiteY12" fmla="*/ 636243 h 1967345"/>
              <a:gd name="connsiteX13" fmla="*/ 422085 w 2684318"/>
              <a:gd name="connsiteY13" fmla="*/ 311616 h 1967345"/>
              <a:gd name="connsiteX14" fmla="*/ 45083 w 2684318"/>
              <a:gd name="connsiteY14" fmla="*/ 198567 h 1967345"/>
              <a:gd name="connsiteX15" fmla="*/ 0 w 2684318"/>
              <a:gd name="connsiteY15" fmla="*/ 201080 h 196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84318" h="1967345">
                <a:moveTo>
                  <a:pt x="0" y="0"/>
                </a:moveTo>
                <a:lnTo>
                  <a:pt x="2684318" y="0"/>
                </a:lnTo>
                <a:lnTo>
                  <a:pt x="2684318" y="1967345"/>
                </a:lnTo>
                <a:lnTo>
                  <a:pt x="0" y="1967345"/>
                </a:lnTo>
                <a:lnTo>
                  <a:pt x="0" y="1730432"/>
                </a:lnTo>
                <a:lnTo>
                  <a:pt x="591659" y="1730432"/>
                </a:lnTo>
                <a:lnTo>
                  <a:pt x="591659" y="1460774"/>
                </a:lnTo>
                <a:lnTo>
                  <a:pt x="0" y="1460774"/>
                </a:lnTo>
                <a:lnTo>
                  <a:pt x="0" y="1457742"/>
                </a:lnTo>
                <a:lnTo>
                  <a:pt x="192357" y="1235713"/>
                </a:lnTo>
                <a:cubicBezTo>
                  <a:pt x="296072" y="1131998"/>
                  <a:pt x="371265" y="1049200"/>
                  <a:pt x="417937" y="987317"/>
                </a:cubicBezTo>
                <a:cubicBezTo>
                  <a:pt x="464608" y="925433"/>
                  <a:pt x="499007" y="866316"/>
                  <a:pt x="521133" y="809965"/>
                </a:cubicBezTo>
                <a:cubicBezTo>
                  <a:pt x="543258" y="753613"/>
                  <a:pt x="554321" y="695706"/>
                  <a:pt x="554321" y="636243"/>
                </a:cubicBezTo>
                <a:cubicBezTo>
                  <a:pt x="554321" y="495191"/>
                  <a:pt x="510243" y="386982"/>
                  <a:pt x="422085" y="311616"/>
                </a:cubicBezTo>
                <a:cubicBezTo>
                  <a:pt x="333928" y="236250"/>
                  <a:pt x="208260" y="198567"/>
                  <a:pt x="45083" y="198567"/>
                </a:cubicBezTo>
                <a:lnTo>
                  <a:pt x="0" y="20108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Aft>
                <a:spcPts val="1200"/>
              </a:spcAft>
            </a:pPr>
            <a:r>
              <a:rPr lang="fr-FR" sz="2000" b="1" dirty="0"/>
              <a:t>Identifier les personnes à haut risque </a:t>
            </a:r>
            <a:r>
              <a:rPr lang="fr-FR" sz="2000" dirty="0"/>
              <a:t>de développer une forme grave en raison de leurs pathologies sous-jacentes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Freeform: Shape 33"/>
          <p:cNvSpPr/>
          <p:nvPr/>
        </p:nvSpPr>
        <p:spPr>
          <a:xfrm>
            <a:off x="755576" y="4010163"/>
            <a:ext cx="3672408" cy="2299157"/>
          </a:xfrm>
          <a:custGeom>
            <a:avLst/>
            <a:gdLst>
              <a:gd name="connsiteX0" fmla="*/ 0 w 2684318"/>
              <a:gd name="connsiteY0" fmla="*/ 0 h 1967345"/>
              <a:gd name="connsiteX1" fmla="*/ 2684318 w 2684318"/>
              <a:gd name="connsiteY1" fmla="*/ 0 h 1967345"/>
              <a:gd name="connsiteX2" fmla="*/ 2684318 w 2684318"/>
              <a:gd name="connsiteY2" fmla="*/ 1967345 h 1967345"/>
              <a:gd name="connsiteX3" fmla="*/ 0 w 2684318"/>
              <a:gd name="connsiteY3" fmla="*/ 1967345 h 1967345"/>
              <a:gd name="connsiteX4" fmla="*/ 0 w 2684318"/>
              <a:gd name="connsiteY4" fmla="*/ 1746670 h 1967345"/>
              <a:gd name="connsiteX5" fmla="*/ 48905 w 2684318"/>
              <a:gd name="connsiteY5" fmla="*/ 1743591 h 1967345"/>
              <a:gd name="connsiteX6" fmla="*/ 337102 w 2684318"/>
              <a:gd name="connsiteY6" fmla="*/ 1629829 h 1967345"/>
              <a:gd name="connsiteX7" fmla="*/ 492674 w 2684318"/>
              <a:gd name="connsiteY7" fmla="*/ 1306239 h 1967345"/>
              <a:gd name="connsiteX8" fmla="*/ 424222 w 2684318"/>
              <a:gd name="connsiteY8" fmla="*/ 1086883 h 1967345"/>
              <a:gd name="connsiteX9" fmla="*/ 235461 w 2684318"/>
              <a:gd name="connsiteY9" fmla="*/ 954646 h 1967345"/>
              <a:gd name="connsiteX10" fmla="*/ 409183 w 2684318"/>
              <a:gd name="connsiteY10" fmla="*/ 814113 h 1967345"/>
              <a:gd name="connsiteX11" fmla="*/ 468819 w 2684318"/>
              <a:gd name="connsiteY11" fmla="*/ 630020 h 1967345"/>
              <a:gd name="connsiteX12" fmla="*/ 324656 w 2684318"/>
              <a:gd name="connsiteY12" fmla="*/ 313690 h 1967345"/>
              <a:gd name="connsiteX13" fmla="*/ 47738 w 2684318"/>
              <a:gd name="connsiteY13" fmla="*/ 205762 h 1967345"/>
              <a:gd name="connsiteX14" fmla="*/ 0 w 2684318"/>
              <a:gd name="connsiteY14" fmla="*/ 202882 h 196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84318" h="1967345">
                <a:moveTo>
                  <a:pt x="0" y="0"/>
                </a:moveTo>
                <a:lnTo>
                  <a:pt x="2684318" y="0"/>
                </a:lnTo>
                <a:lnTo>
                  <a:pt x="2684318" y="1967345"/>
                </a:lnTo>
                <a:lnTo>
                  <a:pt x="0" y="1967345"/>
                </a:lnTo>
                <a:lnTo>
                  <a:pt x="0" y="1746670"/>
                </a:lnTo>
                <a:lnTo>
                  <a:pt x="48905" y="1743591"/>
                </a:lnTo>
                <a:cubicBezTo>
                  <a:pt x="163250" y="1728422"/>
                  <a:pt x="259316" y="1690502"/>
                  <a:pt x="337102" y="1629829"/>
                </a:cubicBezTo>
                <a:cubicBezTo>
                  <a:pt x="440816" y="1548931"/>
                  <a:pt x="492674" y="1441068"/>
                  <a:pt x="492674" y="1306239"/>
                </a:cubicBezTo>
                <a:cubicBezTo>
                  <a:pt x="492674" y="1219119"/>
                  <a:pt x="469856" y="1146000"/>
                  <a:pt x="424222" y="1086883"/>
                </a:cubicBezTo>
                <a:cubicBezTo>
                  <a:pt x="378587" y="1027765"/>
                  <a:pt x="315667" y="983687"/>
                  <a:pt x="235461" y="954646"/>
                </a:cubicBezTo>
                <a:cubicBezTo>
                  <a:pt x="311519" y="918692"/>
                  <a:pt x="369426" y="871848"/>
                  <a:pt x="409183" y="814113"/>
                </a:cubicBezTo>
                <a:cubicBezTo>
                  <a:pt x="448941" y="756379"/>
                  <a:pt x="468819" y="695014"/>
                  <a:pt x="468819" y="630020"/>
                </a:cubicBezTo>
                <a:cubicBezTo>
                  <a:pt x="468819" y="495882"/>
                  <a:pt x="420765" y="390439"/>
                  <a:pt x="324656" y="313690"/>
                </a:cubicBezTo>
                <a:cubicBezTo>
                  <a:pt x="252574" y="256129"/>
                  <a:pt x="160268" y="220153"/>
                  <a:pt x="47738" y="205762"/>
                </a:cubicBezTo>
                <a:lnTo>
                  <a:pt x="0" y="202882"/>
                </a:lnTo>
                <a:close/>
              </a:path>
            </a:pathLst>
          </a:custGeom>
          <a:solidFill>
            <a:srgbClr val="E2A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Aft>
                <a:spcPts val="1200"/>
              </a:spcAft>
            </a:pPr>
            <a:r>
              <a:rPr lang="fr-FR" b="1" dirty="0"/>
              <a:t>Identifier les chaines de transmission ou cas groupés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Freeform: Shape 27"/>
          <p:cNvSpPr/>
          <p:nvPr/>
        </p:nvSpPr>
        <p:spPr>
          <a:xfrm>
            <a:off x="5292080" y="4149081"/>
            <a:ext cx="3384376" cy="2160240"/>
          </a:xfrm>
          <a:custGeom>
            <a:avLst/>
            <a:gdLst/>
            <a:ahLst/>
            <a:cxnLst/>
            <a:rect l="l" t="t" r="r" b="b"/>
            <a:pathLst>
              <a:path w="2684318" h="1967345">
                <a:moveTo>
                  <a:pt x="0" y="0"/>
                </a:moveTo>
                <a:lnTo>
                  <a:pt x="2684318" y="0"/>
                </a:lnTo>
                <a:lnTo>
                  <a:pt x="2684318" y="1967345"/>
                </a:lnTo>
                <a:lnTo>
                  <a:pt x="0" y="1967345"/>
                </a:lnTo>
                <a:lnTo>
                  <a:pt x="0" y="1730432"/>
                </a:lnTo>
                <a:lnTo>
                  <a:pt x="196175" y="1730432"/>
                </a:lnTo>
                <a:lnTo>
                  <a:pt x="196175" y="1409954"/>
                </a:lnTo>
                <a:lnTo>
                  <a:pt x="349673" y="1409954"/>
                </a:lnTo>
                <a:lnTo>
                  <a:pt x="349673" y="1140296"/>
                </a:lnTo>
                <a:lnTo>
                  <a:pt x="196175" y="1140296"/>
                </a:lnTo>
                <a:lnTo>
                  <a:pt x="196175" y="220347"/>
                </a:lnTo>
                <a:lnTo>
                  <a:pt x="0" y="22034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Aft>
                <a:spcPts val="1200"/>
              </a:spcAft>
            </a:pPr>
            <a:r>
              <a:rPr lang="fr-FR" sz="2000" dirty="0"/>
              <a:t>Proposer des </a:t>
            </a:r>
            <a:r>
              <a:rPr lang="fr-FR" sz="2000" b="1" dirty="0"/>
              <a:t>mesures de contrôle </a:t>
            </a:r>
            <a:r>
              <a:rPr lang="fr-FR" sz="2000" dirty="0"/>
              <a:t>spécifiques en fonction des situations rencontrées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8" name="Freeform: Shape 15"/>
          <p:cNvSpPr/>
          <p:nvPr/>
        </p:nvSpPr>
        <p:spPr>
          <a:xfrm>
            <a:off x="251520" y="1988840"/>
            <a:ext cx="694888" cy="1510085"/>
          </a:xfrm>
          <a:custGeom>
            <a:avLst/>
            <a:gdLst/>
            <a:ahLst/>
            <a:cxnLst/>
            <a:rect l="l" t="t" r="r" b="b"/>
            <a:pathLst>
              <a:path w="694888" h="1510085">
                <a:moveTo>
                  <a:pt x="662737" y="0"/>
                </a:moveTo>
                <a:lnTo>
                  <a:pt x="694888" y="0"/>
                </a:lnTo>
                <a:lnTo>
                  <a:pt x="694888" y="1510085"/>
                </a:lnTo>
                <a:lnTo>
                  <a:pt x="344333" y="1510085"/>
                </a:lnTo>
                <a:lnTo>
                  <a:pt x="344333" y="394116"/>
                </a:lnTo>
                <a:lnTo>
                  <a:pt x="0" y="494719"/>
                </a:lnTo>
                <a:lnTo>
                  <a:pt x="0" y="229209"/>
                </a:lnTo>
                <a:lnTo>
                  <a:pt x="662737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016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13"/>
          <p:cNvSpPr/>
          <p:nvPr/>
        </p:nvSpPr>
        <p:spPr>
          <a:xfrm>
            <a:off x="4544448" y="4509120"/>
            <a:ext cx="1107672" cy="1510085"/>
          </a:xfrm>
          <a:custGeom>
            <a:avLst/>
            <a:gdLst/>
            <a:ahLst/>
            <a:cxnLst/>
            <a:rect l="l" t="t" r="r" b="b"/>
            <a:pathLst>
              <a:path w="1107672" h="1510085">
                <a:moveTo>
                  <a:pt x="604656" y="0"/>
                </a:moveTo>
                <a:lnTo>
                  <a:pt x="954174" y="0"/>
                </a:lnTo>
                <a:lnTo>
                  <a:pt x="954174" y="919949"/>
                </a:lnTo>
                <a:lnTo>
                  <a:pt x="1107672" y="919949"/>
                </a:lnTo>
                <a:lnTo>
                  <a:pt x="1107672" y="1189607"/>
                </a:lnTo>
                <a:lnTo>
                  <a:pt x="954174" y="1189607"/>
                </a:lnTo>
                <a:lnTo>
                  <a:pt x="954174" y="1510085"/>
                </a:lnTo>
                <a:lnTo>
                  <a:pt x="604656" y="1510085"/>
                </a:lnTo>
                <a:lnTo>
                  <a:pt x="604656" y="1189607"/>
                </a:lnTo>
                <a:lnTo>
                  <a:pt x="20743" y="1189607"/>
                </a:lnTo>
                <a:lnTo>
                  <a:pt x="0" y="975955"/>
                </a:lnTo>
                <a:lnTo>
                  <a:pt x="604656" y="3112"/>
                </a:lnTo>
                <a:lnTo>
                  <a:pt x="604656" y="0"/>
                </a:lnTo>
                <a:close/>
                <a:moveTo>
                  <a:pt x="604656" y="455307"/>
                </a:moveTo>
                <a:lnTo>
                  <a:pt x="582876" y="490570"/>
                </a:lnTo>
                <a:lnTo>
                  <a:pt x="332924" y="919949"/>
                </a:lnTo>
                <a:lnTo>
                  <a:pt x="604656" y="919949"/>
                </a:lnTo>
                <a:lnTo>
                  <a:pt x="604656" y="455307"/>
                </a:lnTo>
                <a:close/>
              </a:path>
            </a:pathLst>
          </a:custGeom>
          <a:solidFill>
            <a:srgbClr val="308298"/>
          </a:solidFill>
          <a:ln w="1016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34"/>
          <p:cNvSpPr/>
          <p:nvPr/>
        </p:nvSpPr>
        <p:spPr>
          <a:xfrm>
            <a:off x="179512" y="4370203"/>
            <a:ext cx="1215043" cy="1552608"/>
          </a:xfrm>
          <a:custGeom>
            <a:avLst/>
            <a:gdLst/>
            <a:ahLst/>
            <a:cxnLst/>
            <a:rect l="l" t="t" r="r" b="b"/>
            <a:pathLst>
              <a:path w="1097301" h="1552608">
                <a:moveTo>
                  <a:pt x="533093" y="0"/>
                </a:moveTo>
                <a:cubicBezTo>
                  <a:pt x="701111" y="0"/>
                  <a:pt x="833174" y="38374"/>
                  <a:pt x="929283" y="115123"/>
                </a:cubicBezTo>
                <a:cubicBezTo>
                  <a:pt x="1025392" y="191872"/>
                  <a:pt x="1073446" y="297315"/>
                  <a:pt x="1073446" y="431453"/>
                </a:cubicBezTo>
                <a:cubicBezTo>
                  <a:pt x="1073446" y="496447"/>
                  <a:pt x="1053568" y="557812"/>
                  <a:pt x="1013810" y="615546"/>
                </a:cubicBezTo>
                <a:cubicBezTo>
                  <a:pt x="974053" y="673281"/>
                  <a:pt x="916146" y="720125"/>
                  <a:pt x="840088" y="756079"/>
                </a:cubicBezTo>
                <a:cubicBezTo>
                  <a:pt x="920294" y="785120"/>
                  <a:pt x="983214" y="829198"/>
                  <a:pt x="1028849" y="888316"/>
                </a:cubicBezTo>
                <a:cubicBezTo>
                  <a:pt x="1074483" y="947433"/>
                  <a:pt x="1097301" y="1020552"/>
                  <a:pt x="1097301" y="1107672"/>
                </a:cubicBezTo>
                <a:cubicBezTo>
                  <a:pt x="1097301" y="1242501"/>
                  <a:pt x="1045443" y="1350364"/>
                  <a:pt x="941729" y="1431262"/>
                </a:cubicBezTo>
                <a:cubicBezTo>
                  <a:pt x="838014" y="1512159"/>
                  <a:pt x="701802" y="1552608"/>
                  <a:pt x="533093" y="1552608"/>
                </a:cubicBezTo>
                <a:cubicBezTo>
                  <a:pt x="434219" y="1552608"/>
                  <a:pt x="342431" y="1533766"/>
                  <a:pt x="257731" y="1496083"/>
                </a:cubicBezTo>
                <a:cubicBezTo>
                  <a:pt x="173031" y="1458400"/>
                  <a:pt x="108900" y="1406197"/>
                  <a:pt x="65340" y="1339474"/>
                </a:cubicBezTo>
                <a:cubicBezTo>
                  <a:pt x="21780" y="1272751"/>
                  <a:pt x="0" y="1196867"/>
                  <a:pt x="0" y="1111821"/>
                </a:cubicBezTo>
                <a:lnTo>
                  <a:pt x="351593" y="1111821"/>
                </a:lnTo>
                <a:cubicBezTo>
                  <a:pt x="351593" y="1158146"/>
                  <a:pt x="370261" y="1198249"/>
                  <a:pt x="407598" y="1232130"/>
                </a:cubicBezTo>
                <a:cubicBezTo>
                  <a:pt x="444936" y="1266010"/>
                  <a:pt x="490916" y="1282950"/>
                  <a:pt x="545539" y="1282950"/>
                </a:cubicBezTo>
                <a:cubicBezTo>
                  <a:pt x="607076" y="1282950"/>
                  <a:pt x="656168" y="1265837"/>
                  <a:pt x="692814" y="1231611"/>
                </a:cubicBezTo>
                <a:cubicBezTo>
                  <a:pt x="729459" y="1197385"/>
                  <a:pt x="747782" y="1153652"/>
                  <a:pt x="747782" y="1100412"/>
                </a:cubicBezTo>
                <a:cubicBezTo>
                  <a:pt x="747782" y="1024355"/>
                  <a:pt x="728768" y="970423"/>
                  <a:pt x="690739" y="938617"/>
                </a:cubicBezTo>
                <a:cubicBezTo>
                  <a:pt x="652711" y="906811"/>
                  <a:pt x="600162" y="890908"/>
                  <a:pt x="533093" y="890908"/>
                </a:cubicBezTo>
                <a:lnTo>
                  <a:pt x="363001" y="890908"/>
                </a:lnTo>
                <a:lnTo>
                  <a:pt x="363001" y="630585"/>
                </a:lnTo>
                <a:lnTo>
                  <a:pt x="527907" y="630585"/>
                </a:lnTo>
                <a:cubicBezTo>
                  <a:pt x="658588" y="630585"/>
                  <a:pt x="723928" y="566627"/>
                  <a:pt x="723928" y="438713"/>
                </a:cubicBezTo>
                <a:cubicBezTo>
                  <a:pt x="723928" y="388930"/>
                  <a:pt x="708371" y="348308"/>
                  <a:pt x="677256" y="316848"/>
                </a:cubicBezTo>
                <a:cubicBezTo>
                  <a:pt x="646142" y="285388"/>
                  <a:pt x="602236" y="269658"/>
                  <a:pt x="545539" y="269658"/>
                </a:cubicBezTo>
                <a:cubicBezTo>
                  <a:pt x="499213" y="269658"/>
                  <a:pt x="458937" y="283141"/>
                  <a:pt x="424711" y="310107"/>
                </a:cubicBezTo>
                <a:cubicBezTo>
                  <a:pt x="390486" y="337072"/>
                  <a:pt x="373373" y="370607"/>
                  <a:pt x="373373" y="410710"/>
                </a:cubicBezTo>
                <a:lnTo>
                  <a:pt x="23854" y="410710"/>
                </a:lnTo>
                <a:cubicBezTo>
                  <a:pt x="23854" y="331195"/>
                  <a:pt x="45980" y="260324"/>
                  <a:pt x="90232" y="198095"/>
                </a:cubicBezTo>
                <a:cubicBezTo>
                  <a:pt x="134483" y="135866"/>
                  <a:pt x="195848" y="87293"/>
                  <a:pt x="274325" y="52376"/>
                </a:cubicBezTo>
                <a:cubicBezTo>
                  <a:pt x="352803" y="17459"/>
                  <a:pt x="439059" y="0"/>
                  <a:pt x="533093" y="0"/>
                </a:cubicBezTo>
                <a:close/>
              </a:path>
            </a:pathLst>
          </a:custGeom>
          <a:solidFill>
            <a:srgbClr val="B48900"/>
          </a:solidFill>
          <a:ln w="1016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43"/>
          <p:cNvSpPr/>
          <p:nvPr/>
        </p:nvSpPr>
        <p:spPr>
          <a:xfrm>
            <a:off x="4855297" y="1969143"/>
            <a:ext cx="1084855" cy="1531865"/>
          </a:xfrm>
          <a:custGeom>
            <a:avLst/>
            <a:gdLst/>
            <a:ahLst/>
            <a:cxnLst/>
            <a:rect l="l" t="t" r="r" b="b"/>
            <a:pathLst>
              <a:path w="1084855" h="1531865">
                <a:moveTo>
                  <a:pt x="538279" y="0"/>
                </a:moveTo>
                <a:cubicBezTo>
                  <a:pt x="701456" y="0"/>
                  <a:pt x="827124" y="37683"/>
                  <a:pt x="915281" y="113049"/>
                </a:cubicBezTo>
                <a:cubicBezTo>
                  <a:pt x="1003439" y="188415"/>
                  <a:pt x="1047517" y="296624"/>
                  <a:pt x="1047517" y="437676"/>
                </a:cubicBezTo>
                <a:cubicBezTo>
                  <a:pt x="1047517" y="497139"/>
                  <a:pt x="1036454" y="555046"/>
                  <a:pt x="1014329" y="611398"/>
                </a:cubicBezTo>
                <a:cubicBezTo>
                  <a:pt x="992203" y="667749"/>
                  <a:pt x="957804" y="726866"/>
                  <a:pt x="911133" y="788750"/>
                </a:cubicBezTo>
                <a:cubicBezTo>
                  <a:pt x="864461" y="850633"/>
                  <a:pt x="789268" y="933431"/>
                  <a:pt x="685553" y="1037146"/>
                </a:cubicBezTo>
                <a:lnTo>
                  <a:pt x="490570" y="1262207"/>
                </a:lnTo>
                <a:lnTo>
                  <a:pt x="1084855" y="1262207"/>
                </a:lnTo>
                <a:lnTo>
                  <a:pt x="1084855" y="1531865"/>
                </a:lnTo>
                <a:lnTo>
                  <a:pt x="31114" y="1531865"/>
                </a:lnTo>
                <a:lnTo>
                  <a:pt x="31114" y="1303693"/>
                </a:lnTo>
                <a:lnTo>
                  <a:pt x="516499" y="793417"/>
                </a:lnTo>
                <a:cubicBezTo>
                  <a:pt x="636116" y="657205"/>
                  <a:pt x="695925" y="548996"/>
                  <a:pt x="695925" y="468790"/>
                </a:cubicBezTo>
                <a:cubicBezTo>
                  <a:pt x="695925" y="403796"/>
                  <a:pt x="681750" y="354358"/>
                  <a:pt x="653402" y="320478"/>
                </a:cubicBezTo>
                <a:cubicBezTo>
                  <a:pt x="625053" y="286598"/>
                  <a:pt x="583913" y="269658"/>
                  <a:pt x="529981" y="269658"/>
                </a:cubicBezTo>
                <a:cubicBezTo>
                  <a:pt x="476741" y="269658"/>
                  <a:pt x="433527" y="292302"/>
                  <a:pt x="400338" y="337591"/>
                </a:cubicBezTo>
                <a:cubicBezTo>
                  <a:pt x="367149" y="382880"/>
                  <a:pt x="350555" y="439404"/>
                  <a:pt x="350555" y="507164"/>
                </a:cubicBezTo>
                <a:lnTo>
                  <a:pt x="0" y="507164"/>
                </a:lnTo>
                <a:cubicBezTo>
                  <a:pt x="0" y="414513"/>
                  <a:pt x="23163" y="328948"/>
                  <a:pt x="69489" y="250471"/>
                </a:cubicBezTo>
                <a:cubicBezTo>
                  <a:pt x="115814" y="171993"/>
                  <a:pt x="180117" y="110629"/>
                  <a:pt x="262398" y="66377"/>
                </a:cubicBezTo>
                <a:cubicBezTo>
                  <a:pt x="344678" y="22126"/>
                  <a:pt x="436638" y="0"/>
                  <a:pt x="538279" y="0"/>
                </a:cubicBezTo>
                <a:close/>
              </a:path>
            </a:pathLst>
          </a:custGeom>
          <a:solidFill>
            <a:srgbClr val="7A0000"/>
          </a:solidFill>
          <a:ln w="1016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Définition de cas groupés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E2182F-4C23-48F4-9196-F9346038BA9E}"/>
              </a:ext>
            </a:extLst>
          </p:cNvPr>
          <p:cNvSpPr/>
          <p:nvPr/>
        </p:nvSpPr>
        <p:spPr>
          <a:xfrm>
            <a:off x="348344" y="1639389"/>
            <a:ext cx="3854793" cy="24288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r>
              <a:rPr lang="fr-FR" sz="2000" dirty="0">
                <a:solidFill>
                  <a:schemeClr val="tx1"/>
                </a:solidFill>
              </a:rPr>
              <a:t>Survenue d’au moins 3 cas (étudiant ou personnel) </a:t>
            </a:r>
            <a:r>
              <a:rPr lang="fr-FR" sz="2000" b="1" dirty="0">
                <a:solidFill>
                  <a:schemeClr val="tx1"/>
                </a:solidFill>
              </a:rPr>
              <a:t>liés </a:t>
            </a:r>
            <a:r>
              <a:rPr lang="fr-FR" sz="2000" b="1" dirty="0" err="1">
                <a:solidFill>
                  <a:schemeClr val="tx1"/>
                </a:solidFill>
              </a:rPr>
              <a:t>épidémiologiquement</a:t>
            </a:r>
            <a:r>
              <a:rPr lang="fr-FR" sz="2000" dirty="0">
                <a:solidFill>
                  <a:schemeClr val="tx1"/>
                </a:solidFill>
              </a:rPr>
              <a:t>, </a:t>
            </a:r>
            <a:r>
              <a:rPr lang="fr-FR" sz="2000" b="1" dirty="0">
                <a:solidFill>
                  <a:schemeClr val="tx1"/>
                </a:solidFill>
              </a:rPr>
              <a:t>confirmés </a:t>
            </a:r>
            <a:r>
              <a:rPr lang="fr-FR" sz="2000" dirty="0">
                <a:solidFill>
                  <a:schemeClr val="tx1"/>
                </a:solidFill>
              </a:rPr>
              <a:t>dans une période de </a:t>
            </a:r>
            <a:r>
              <a:rPr lang="fr-FR" sz="2000" b="1" dirty="0">
                <a:solidFill>
                  <a:schemeClr val="tx1"/>
                </a:solidFill>
              </a:rPr>
              <a:t>7 jours</a:t>
            </a:r>
            <a:r>
              <a:rPr lang="fr-FR" sz="2000" dirty="0">
                <a:solidFill>
                  <a:schemeClr val="tx1"/>
                </a:solidFill>
              </a:rPr>
              <a:t>, et qui appartiennent à une même classe ou au même établissement d'enseignement supérieur </a:t>
            </a:r>
          </a:p>
        </p:txBody>
      </p:sp>
      <p:sp>
        <p:nvSpPr>
          <p:cNvPr id="5" name="Freeform: Shape 36">
            <a:extLst>
              <a:ext uri="{FF2B5EF4-FFF2-40B4-BE49-F238E27FC236}">
                <a16:creationId xmlns:a16="http://schemas.microsoft.com/office/drawing/2014/main" id="{82E35496-C200-457C-A780-041BC49182FE}"/>
              </a:ext>
            </a:extLst>
          </p:cNvPr>
          <p:cNvSpPr/>
          <p:nvPr/>
        </p:nvSpPr>
        <p:spPr>
          <a:xfrm>
            <a:off x="4932040" y="3768634"/>
            <a:ext cx="3375553" cy="2018212"/>
          </a:xfrm>
          <a:custGeom>
            <a:avLst/>
            <a:gdLst>
              <a:gd name="connsiteX0" fmla="*/ 0 w 2201091"/>
              <a:gd name="connsiteY0" fmla="*/ 0 h 2018212"/>
              <a:gd name="connsiteX1" fmla="*/ 2201091 w 2201091"/>
              <a:gd name="connsiteY1" fmla="*/ 0 h 2018212"/>
              <a:gd name="connsiteX2" fmla="*/ 2201091 w 2201091"/>
              <a:gd name="connsiteY2" fmla="*/ 2018212 h 2018212"/>
              <a:gd name="connsiteX3" fmla="*/ 0 w 2201091"/>
              <a:gd name="connsiteY3" fmla="*/ 2018212 h 201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1091" h="2018212">
                <a:moveTo>
                  <a:pt x="0" y="0"/>
                </a:moveTo>
                <a:lnTo>
                  <a:pt x="2201091" y="0"/>
                </a:lnTo>
                <a:lnTo>
                  <a:pt x="2201091" y="2018212"/>
                </a:lnTo>
                <a:lnTo>
                  <a:pt x="0" y="2018212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000" b="1" u="sng" dirty="0">
                <a:solidFill>
                  <a:schemeClr val="tx1"/>
                </a:solidFill>
              </a:rPr>
              <a:t>Cas particuliers des amphi et des foyers universitaires</a:t>
            </a:r>
            <a:r>
              <a:rPr lang="fr-FR" sz="2000" dirty="0">
                <a:solidFill>
                  <a:schemeClr val="tx1"/>
                </a:solidFill>
              </a:rPr>
              <a:t> : Un épisode de cas groupés est défini par la survenue de cas ≥ 5% de l’effectif</a:t>
            </a:r>
          </a:p>
          <a:p>
            <a:pPr fontAlgn="ctr"/>
            <a:endParaRPr lang="fr-FR" sz="1600" dirty="0">
              <a:solidFill>
                <a:schemeClr val="tx1"/>
              </a:solidFill>
            </a:endParaRPr>
          </a:p>
        </p:txBody>
      </p:sp>
      <p:grpSp>
        <p:nvGrpSpPr>
          <p:cNvPr id="9" name="Group 6">
            <a:extLst>
              <a:ext uri="{FF2B5EF4-FFF2-40B4-BE49-F238E27FC236}">
                <a16:creationId xmlns:a16="http://schemas.microsoft.com/office/drawing/2014/main" id="{F3D8466D-C8A1-45E3-9CD1-77D0B9481E23}"/>
              </a:ext>
            </a:extLst>
          </p:cNvPr>
          <p:cNvGrpSpPr/>
          <p:nvPr/>
        </p:nvGrpSpPr>
        <p:grpSpPr>
          <a:xfrm>
            <a:off x="7910966" y="3272246"/>
            <a:ext cx="881742" cy="881742"/>
            <a:chOff x="5041901" y="3272246"/>
            <a:chExt cx="881742" cy="881742"/>
          </a:xfrm>
        </p:grpSpPr>
        <p:sp>
          <p:nvSpPr>
            <p:cNvPr id="10" name="Partial Circle 37">
              <a:extLst>
                <a:ext uri="{FF2B5EF4-FFF2-40B4-BE49-F238E27FC236}">
                  <a16:creationId xmlns:a16="http://schemas.microsoft.com/office/drawing/2014/main" id="{50B8F51D-621E-4A62-9515-E56ABE07B811}"/>
                </a:ext>
              </a:extLst>
            </p:cNvPr>
            <p:cNvSpPr/>
            <p:nvPr/>
          </p:nvSpPr>
          <p:spPr>
            <a:xfrm flipH="1" flipV="1">
              <a:off x="5041901" y="3272246"/>
              <a:ext cx="881742" cy="881742"/>
            </a:xfrm>
            <a:prstGeom prst="pi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80">
              <a:extLst>
                <a:ext uri="{FF2B5EF4-FFF2-40B4-BE49-F238E27FC236}">
                  <a16:creationId xmlns:a16="http://schemas.microsoft.com/office/drawing/2014/main" id="{FAECC270-4E68-4A0E-87E7-F7DA7A45CFCA}"/>
                </a:ext>
              </a:extLst>
            </p:cNvPr>
            <p:cNvSpPr/>
            <p:nvPr/>
          </p:nvSpPr>
          <p:spPr>
            <a:xfrm rot="16200000">
              <a:off x="5041901" y="3667399"/>
              <a:ext cx="486588" cy="486588"/>
            </a:xfrm>
            <a:custGeom>
              <a:avLst/>
              <a:gdLst>
                <a:gd name="connsiteX0" fmla="*/ 440871 w 486588"/>
                <a:gd name="connsiteY0" fmla="*/ 0 h 486588"/>
                <a:gd name="connsiteX1" fmla="*/ 486588 w 486588"/>
                <a:gd name="connsiteY1" fmla="*/ 4609 h 486588"/>
                <a:gd name="connsiteX2" fmla="*/ 486588 w 486588"/>
                <a:gd name="connsiteY2" fmla="*/ 486588 h 486588"/>
                <a:gd name="connsiteX3" fmla="*/ 4609 w 486588"/>
                <a:gd name="connsiteY3" fmla="*/ 486588 h 486588"/>
                <a:gd name="connsiteX4" fmla="*/ 0 w 486588"/>
                <a:gd name="connsiteY4" fmla="*/ 440871 h 486588"/>
                <a:gd name="connsiteX5" fmla="*/ 440871 w 486588"/>
                <a:gd name="connsiteY5" fmla="*/ 440871 h 48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588" h="486588">
                  <a:moveTo>
                    <a:pt x="440871" y="0"/>
                  </a:moveTo>
                  <a:lnTo>
                    <a:pt x="486588" y="4609"/>
                  </a:lnTo>
                  <a:lnTo>
                    <a:pt x="486588" y="486588"/>
                  </a:lnTo>
                  <a:lnTo>
                    <a:pt x="4609" y="486588"/>
                  </a:lnTo>
                  <a:lnTo>
                    <a:pt x="0" y="440871"/>
                  </a:lnTo>
                  <a:lnTo>
                    <a:pt x="440871" y="440871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reeform: Shape 82">
            <a:extLst>
              <a:ext uri="{FF2B5EF4-FFF2-40B4-BE49-F238E27FC236}">
                <a16:creationId xmlns:a16="http://schemas.microsoft.com/office/drawing/2014/main" id="{505DADF0-8748-453B-A503-DAAFD9918F4B}"/>
              </a:ext>
            </a:extLst>
          </p:cNvPr>
          <p:cNvSpPr/>
          <p:nvPr/>
        </p:nvSpPr>
        <p:spPr>
          <a:xfrm rot="10800000">
            <a:off x="262619" y="1544139"/>
            <a:ext cx="486588" cy="486588"/>
          </a:xfrm>
          <a:custGeom>
            <a:avLst/>
            <a:gdLst>
              <a:gd name="connsiteX0" fmla="*/ 440871 w 486588"/>
              <a:gd name="connsiteY0" fmla="*/ 0 h 486588"/>
              <a:gd name="connsiteX1" fmla="*/ 486588 w 486588"/>
              <a:gd name="connsiteY1" fmla="*/ 4609 h 486588"/>
              <a:gd name="connsiteX2" fmla="*/ 486588 w 486588"/>
              <a:gd name="connsiteY2" fmla="*/ 486588 h 486588"/>
              <a:gd name="connsiteX3" fmla="*/ 4609 w 486588"/>
              <a:gd name="connsiteY3" fmla="*/ 486588 h 486588"/>
              <a:gd name="connsiteX4" fmla="*/ 0 w 486588"/>
              <a:gd name="connsiteY4" fmla="*/ 440871 h 486588"/>
              <a:gd name="connsiteX5" fmla="*/ 440871 w 486588"/>
              <a:gd name="connsiteY5" fmla="*/ 440871 h 48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6588" h="486588">
                <a:moveTo>
                  <a:pt x="440871" y="0"/>
                </a:moveTo>
                <a:lnTo>
                  <a:pt x="486588" y="4609"/>
                </a:lnTo>
                <a:lnTo>
                  <a:pt x="486588" y="486588"/>
                </a:lnTo>
                <a:lnTo>
                  <a:pt x="4609" y="486588"/>
                </a:lnTo>
                <a:lnTo>
                  <a:pt x="0" y="440871"/>
                </a:lnTo>
                <a:lnTo>
                  <a:pt x="440871" y="440871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83">
            <a:extLst>
              <a:ext uri="{FF2B5EF4-FFF2-40B4-BE49-F238E27FC236}">
                <a16:creationId xmlns:a16="http://schemas.microsoft.com/office/drawing/2014/main" id="{A4035855-C103-475C-862A-B7CEC127F439}"/>
              </a:ext>
            </a:extLst>
          </p:cNvPr>
          <p:cNvSpPr/>
          <p:nvPr/>
        </p:nvSpPr>
        <p:spPr>
          <a:xfrm rot="5400000">
            <a:off x="4832268" y="5401494"/>
            <a:ext cx="486588" cy="486588"/>
          </a:xfrm>
          <a:custGeom>
            <a:avLst/>
            <a:gdLst>
              <a:gd name="connsiteX0" fmla="*/ 440871 w 486588"/>
              <a:gd name="connsiteY0" fmla="*/ 0 h 486588"/>
              <a:gd name="connsiteX1" fmla="*/ 486588 w 486588"/>
              <a:gd name="connsiteY1" fmla="*/ 4609 h 486588"/>
              <a:gd name="connsiteX2" fmla="*/ 486588 w 486588"/>
              <a:gd name="connsiteY2" fmla="*/ 486588 h 486588"/>
              <a:gd name="connsiteX3" fmla="*/ 4609 w 486588"/>
              <a:gd name="connsiteY3" fmla="*/ 486588 h 486588"/>
              <a:gd name="connsiteX4" fmla="*/ 0 w 486588"/>
              <a:gd name="connsiteY4" fmla="*/ 440871 h 486588"/>
              <a:gd name="connsiteX5" fmla="*/ 440871 w 486588"/>
              <a:gd name="connsiteY5" fmla="*/ 440871 h 48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6588" h="486588">
                <a:moveTo>
                  <a:pt x="440871" y="0"/>
                </a:moveTo>
                <a:lnTo>
                  <a:pt x="486588" y="4609"/>
                </a:lnTo>
                <a:lnTo>
                  <a:pt x="486588" y="486588"/>
                </a:lnTo>
                <a:lnTo>
                  <a:pt x="4609" y="486588"/>
                </a:lnTo>
                <a:lnTo>
                  <a:pt x="0" y="440871"/>
                </a:lnTo>
                <a:lnTo>
                  <a:pt x="440871" y="440871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494A2C4A-B37F-4DFA-BE6D-7255BC00B912}"/>
              </a:ext>
            </a:extLst>
          </p:cNvPr>
          <p:cNvGrpSpPr/>
          <p:nvPr/>
        </p:nvGrpSpPr>
        <p:grpSpPr>
          <a:xfrm>
            <a:off x="3806510" y="3667399"/>
            <a:ext cx="881742" cy="881742"/>
            <a:chOff x="7926252" y="3272246"/>
            <a:chExt cx="881742" cy="881742"/>
          </a:xfrm>
        </p:grpSpPr>
        <p:sp>
          <p:nvSpPr>
            <p:cNvPr id="15" name="Partial Circle 39">
              <a:extLst>
                <a:ext uri="{FF2B5EF4-FFF2-40B4-BE49-F238E27FC236}">
                  <a16:creationId xmlns:a16="http://schemas.microsoft.com/office/drawing/2014/main" id="{18D164A0-DFF0-4965-A6D0-79E546D6B0E5}"/>
                </a:ext>
              </a:extLst>
            </p:cNvPr>
            <p:cNvSpPr/>
            <p:nvPr/>
          </p:nvSpPr>
          <p:spPr>
            <a:xfrm flipH="1">
              <a:off x="7926252" y="3272246"/>
              <a:ext cx="881742" cy="881742"/>
            </a:xfrm>
            <a:prstGeom prst="pi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eeform: Shape 79">
              <a:extLst>
                <a:ext uri="{FF2B5EF4-FFF2-40B4-BE49-F238E27FC236}">
                  <a16:creationId xmlns:a16="http://schemas.microsoft.com/office/drawing/2014/main" id="{97B15F91-564D-4C19-9CE7-1B500ABA20A1}"/>
                </a:ext>
              </a:extLst>
            </p:cNvPr>
            <p:cNvSpPr/>
            <p:nvPr/>
          </p:nvSpPr>
          <p:spPr>
            <a:xfrm>
              <a:off x="7926252" y="3272246"/>
              <a:ext cx="486588" cy="486588"/>
            </a:xfrm>
            <a:custGeom>
              <a:avLst/>
              <a:gdLst>
                <a:gd name="connsiteX0" fmla="*/ 440871 w 486588"/>
                <a:gd name="connsiteY0" fmla="*/ 0 h 486588"/>
                <a:gd name="connsiteX1" fmla="*/ 486588 w 486588"/>
                <a:gd name="connsiteY1" fmla="*/ 4609 h 486588"/>
                <a:gd name="connsiteX2" fmla="*/ 486588 w 486588"/>
                <a:gd name="connsiteY2" fmla="*/ 486588 h 486588"/>
                <a:gd name="connsiteX3" fmla="*/ 4609 w 486588"/>
                <a:gd name="connsiteY3" fmla="*/ 486588 h 486588"/>
                <a:gd name="connsiteX4" fmla="*/ 0 w 486588"/>
                <a:gd name="connsiteY4" fmla="*/ 440871 h 486588"/>
                <a:gd name="connsiteX5" fmla="*/ 440871 w 486588"/>
                <a:gd name="connsiteY5" fmla="*/ 440871 h 48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588" h="486588">
                  <a:moveTo>
                    <a:pt x="440871" y="0"/>
                  </a:moveTo>
                  <a:lnTo>
                    <a:pt x="486588" y="4609"/>
                  </a:lnTo>
                  <a:lnTo>
                    <a:pt x="486588" y="486588"/>
                  </a:lnTo>
                  <a:lnTo>
                    <a:pt x="4609" y="486588"/>
                  </a:lnTo>
                  <a:lnTo>
                    <a:pt x="0" y="440871"/>
                  </a:lnTo>
                  <a:lnTo>
                    <a:pt x="440871" y="440871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379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Période de contagiosité</a:t>
            </a:r>
          </a:p>
        </p:txBody>
      </p:sp>
      <p:sp>
        <p:nvSpPr>
          <p:cNvPr id="4" name="Shape">
            <a:extLst>
              <a:ext uri="{FF2B5EF4-FFF2-40B4-BE49-F238E27FC236}">
                <a16:creationId xmlns:a16="http://schemas.microsoft.com/office/drawing/2014/main" id="{C9115519-3450-4770-AD12-BF2103F0569C}"/>
              </a:ext>
            </a:extLst>
          </p:cNvPr>
          <p:cNvSpPr/>
          <p:nvPr/>
        </p:nvSpPr>
        <p:spPr>
          <a:xfrm>
            <a:off x="5148064" y="4230543"/>
            <a:ext cx="1870072" cy="25403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355" extrusionOk="0">
                <a:moveTo>
                  <a:pt x="10088" y="14"/>
                </a:moveTo>
                <a:cubicBezTo>
                  <a:pt x="4535" y="228"/>
                  <a:pt x="101" y="3139"/>
                  <a:pt x="2" y="6620"/>
                </a:cubicBezTo>
                <a:cubicBezTo>
                  <a:pt x="-48" y="8417"/>
                  <a:pt x="1026" y="10059"/>
                  <a:pt x="2815" y="11285"/>
                </a:cubicBezTo>
                <a:cubicBezTo>
                  <a:pt x="2994" y="11409"/>
                  <a:pt x="3183" y="11527"/>
                  <a:pt x="3377" y="11642"/>
                </a:cubicBezTo>
                <a:cubicBezTo>
                  <a:pt x="4516" y="12314"/>
                  <a:pt x="5296" y="13213"/>
                  <a:pt x="5405" y="14190"/>
                </a:cubicBezTo>
                <a:cubicBezTo>
                  <a:pt x="5415" y="14283"/>
                  <a:pt x="5420" y="14376"/>
                  <a:pt x="5420" y="14470"/>
                </a:cubicBezTo>
                <a:cubicBezTo>
                  <a:pt x="5420" y="14936"/>
                  <a:pt x="5281" y="15384"/>
                  <a:pt x="5043" y="15798"/>
                </a:cubicBezTo>
                <a:cubicBezTo>
                  <a:pt x="4988" y="15897"/>
                  <a:pt x="4923" y="15994"/>
                  <a:pt x="4854" y="16090"/>
                </a:cubicBezTo>
                <a:cubicBezTo>
                  <a:pt x="4535" y="16644"/>
                  <a:pt x="4401" y="17250"/>
                  <a:pt x="4526" y="17888"/>
                </a:cubicBezTo>
                <a:cubicBezTo>
                  <a:pt x="4908" y="19828"/>
                  <a:pt x="7598" y="21340"/>
                  <a:pt x="10725" y="21355"/>
                </a:cubicBezTo>
                <a:cubicBezTo>
                  <a:pt x="14224" y="21371"/>
                  <a:pt x="17068" y="19601"/>
                  <a:pt x="17068" y="17418"/>
                </a:cubicBezTo>
                <a:cubicBezTo>
                  <a:pt x="17068" y="16923"/>
                  <a:pt x="16914" y="16451"/>
                  <a:pt x="16650" y="16015"/>
                </a:cubicBezTo>
                <a:cubicBezTo>
                  <a:pt x="16621" y="15969"/>
                  <a:pt x="16591" y="15919"/>
                  <a:pt x="16561" y="15872"/>
                </a:cubicBezTo>
                <a:cubicBezTo>
                  <a:pt x="16292" y="15437"/>
                  <a:pt x="16143" y="14964"/>
                  <a:pt x="16143" y="14470"/>
                </a:cubicBezTo>
                <a:cubicBezTo>
                  <a:pt x="16143" y="14373"/>
                  <a:pt x="16148" y="14280"/>
                  <a:pt x="16158" y="14187"/>
                </a:cubicBezTo>
                <a:cubicBezTo>
                  <a:pt x="16268" y="13207"/>
                  <a:pt x="17053" y="12305"/>
                  <a:pt x="18191" y="11627"/>
                </a:cubicBezTo>
                <a:cubicBezTo>
                  <a:pt x="18365" y="11524"/>
                  <a:pt x="18534" y="11415"/>
                  <a:pt x="18699" y="11307"/>
                </a:cubicBezTo>
                <a:cubicBezTo>
                  <a:pt x="20468" y="10106"/>
                  <a:pt x="21547" y="8501"/>
                  <a:pt x="21547" y="6741"/>
                </a:cubicBezTo>
                <a:cubicBezTo>
                  <a:pt x="21552" y="2878"/>
                  <a:pt x="16352" y="-229"/>
                  <a:pt x="10088" y="14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t"/>
          <a:lstStyle/>
          <a:p>
            <a:pPr algn="ctr">
              <a:defRPr sz="3000">
                <a:solidFill>
                  <a:srgbClr val="FFFFFF"/>
                </a:solidFill>
              </a:defRPr>
            </a:pPr>
            <a:endParaRPr lang="en-US" sz="2000" b="1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fr-FR" sz="2000" b="1" dirty="0"/>
              <a:t>de 48 h avant, jusqu'à 10 j après la date du prélèvement </a:t>
            </a:r>
          </a:p>
        </p:txBody>
      </p:sp>
      <p:sp>
        <p:nvSpPr>
          <p:cNvPr id="5" name="Circle">
            <a:extLst>
              <a:ext uri="{FF2B5EF4-FFF2-40B4-BE49-F238E27FC236}">
                <a16:creationId xmlns:a16="http://schemas.microsoft.com/office/drawing/2014/main" id="{79092E79-FEEB-4944-8B3A-2B95382E9D02}"/>
              </a:ext>
            </a:extLst>
          </p:cNvPr>
          <p:cNvSpPr/>
          <p:nvPr/>
        </p:nvSpPr>
        <p:spPr>
          <a:xfrm>
            <a:off x="4644008" y="2420888"/>
            <a:ext cx="2771874" cy="98751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</a:defRPr>
            </a:pPr>
            <a:r>
              <a:rPr lang="fr-FR" sz="2000" b="1" dirty="0"/>
              <a:t>Cas asymptomatique</a:t>
            </a:r>
            <a:endParaRPr lang="en-US" sz="2000" b="1" noProof="1"/>
          </a:p>
        </p:txBody>
      </p:sp>
      <p:sp>
        <p:nvSpPr>
          <p:cNvPr id="7" name="Shape">
            <a:extLst>
              <a:ext uri="{FF2B5EF4-FFF2-40B4-BE49-F238E27FC236}">
                <a16:creationId xmlns:a16="http://schemas.microsoft.com/office/drawing/2014/main" id="{B23E00A6-DA24-409A-862D-CAF637DD7719}"/>
              </a:ext>
            </a:extLst>
          </p:cNvPr>
          <p:cNvSpPr/>
          <p:nvPr/>
        </p:nvSpPr>
        <p:spPr>
          <a:xfrm>
            <a:off x="1589121" y="4273055"/>
            <a:ext cx="1974767" cy="25403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2" h="21355" extrusionOk="0">
                <a:moveTo>
                  <a:pt x="10091" y="14"/>
                </a:moveTo>
                <a:cubicBezTo>
                  <a:pt x="4537" y="228"/>
                  <a:pt x="101" y="3139"/>
                  <a:pt x="2" y="6620"/>
                </a:cubicBezTo>
                <a:cubicBezTo>
                  <a:pt x="-48" y="8417"/>
                  <a:pt x="1026" y="10059"/>
                  <a:pt x="2816" y="11285"/>
                </a:cubicBezTo>
                <a:cubicBezTo>
                  <a:pt x="2995" y="11409"/>
                  <a:pt x="3184" y="11527"/>
                  <a:pt x="3378" y="11642"/>
                </a:cubicBezTo>
                <a:cubicBezTo>
                  <a:pt x="4517" y="12314"/>
                  <a:pt x="5297" y="13213"/>
                  <a:pt x="5407" y="14190"/>
                </a:cubicBezTo>
                <a:cubicBezTo>
                  <a:pt x="5417" y="14283"/>
                  <a:pt x="5422" y="14376"/>
                  <a:pt x="5422" y="14470"/>
                </a:cubicBezTo>
                <a:cubicBezTo>
                  <a:pt x="5422" y="14936"/>
                  <a:pt x="5282" y="15384"/>
                  <a:pt x="5044" y="15798"/>
                </a:cubicBezTo>
                <a:cubicBezTo>
                  <a:pt x="4989" y="15897"/>
                  <a:pt x="4924" y="15994"/>
                  <a:pt x="4855" y="16090"/>
                </a:cubicBezTo>
                <a:cubicBezTo>
                  <a:pt x="4537" y="16644"/>
                  <a:pt x="4402" y="17250"/>
                  <a:pt x="4527" y="17888"/>
                </a:cubicBezTo>
                <a:cubicBezTo>
                  <a:pt x="4909" y="19828"/>
                  <a:pt x="7600" y="21340"/>
                  <a:pt x="10727" y="21355"/>
                </a:cubicBezTo>
                <a:cubicBezTo>
                  <a:pt x="14228" y="21371"/>
                  <a:pt x="17072" y="19601"/>
                  <a:pt x="17072" y="17418"/>
                </a:cubicBezTo>
                <a:cubicBezTo>
                  <a:pt x="17072" y="16923"/>
                  <a:pt x="16918" y="16451"/>
                  <a:pt x="16654" y="16015"/>
                </a:cubicBezTo>
                <a:cubicBezTo>
                  <a:pt x="16624" y="15969"/>
                  <a:pt x="16595" y="15919"/>
                  <a:pt x="16565" y="15872"/>
                </a:cubicBezTo>
                <a:cubicBezTo>
                  <a:pt x="16296" y="15437"/>
                  <a:pt x="16147" y="14964"/>
                  <a:pt x="16147" y="14470"/>
                </a:cubicBezTo>
                <a:cubicBezTo>
                  <a:pt x="16147" y="14373"/>
                  <a:pt x="16152" y="14280"/>
                  <a:pt x="16162" y="14187"/>
                </a:cubicBezTo>
                <a:cubicBezTo>
                  <a:pt x="16271" y="13207"/>
                  <a:pt x="17057" y="12305"/>
                  <a:pt x="18196" y="11627"/>
                </a:cubicBezTo>
                <a:cubicBezTo>
                  <a:pt x="18370" y="11524"/>
                  <a:pt x="18539" y="11415"/>
                  <a:pt x="18703" y="11307"/>
                </a:cubicBezTo>
                <a:cubicBezTo>
                  <a:pt x="20473" y="10106"/>
                  <a:pt x="21552" y="8501"/>
                  <a:pt x="21552" y="6741"/>
                </a:cubicBezTo>
                <a:cubicBezTo>
                  <a:pt x="21552" y="2878"/>
                  <a:pt x="16351" y="-229"/>
                  <a:pt x="10091" y="1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t"/>
          <a:lstStyle/>
          <a:p>
            <a:pPr algn="ctr">
              <a:defRPr sz="3000">
                <a:solidFill>
                  <a:srgbClr val="FFFFFF"/>
                </a:solidFill>
              </a:defRPr>
            </a:pPr>
            <a:endParaRPr lang="en-US" sz="2000" noProof="1"/>
          </a:p>
          <a:p>
            <a:pPr algn="ctr"/>
            <a:r>
              <a:rPr lang="fr-FR" sz="2000" b="1" dirty="0"/>
              <a:t>de 48 h avant </a:t>
            </a:r>
          </a:p>
          <a:p>
            <a:pPr algn="ctr"/>
            <a:r>
              <a:rPr lang="fr-FR" sz="2000" b="1" dirty="0"/>
              <a:t>à 10 j après le début des symptômes</a:t>
            </a:r>
          </a:p>
        </p:txBody>
      </p:sp>
      <p:sp>
        <p:nvSpPr>
          <p:cNvPr id="8" name="Circle">
            <a:extLst>
              <a:ext uri="{FF2B5EF4-FFF2-40B4-BE49-F238E27FC236}">
                <a16:creationId xmlns:a16="http://schemas.microsoft.com/office/drawing/2014/main" id="{5B2E699D-295B-409C-AC6A-91BB26535FEE}"/>
              </a:ext>
            </a:extLst>
          </p:cNvPr>
          <p:cNvSpPr/>
          <p:nvPr/>
        </p:nvSpPr>
        <p:spPr>
          <a:xfrm>
            <a:off x="1331640" y="2420888"/>
            <a:ext cx="2520280" cy="98751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</a:defRPr>
            </a:pPr>
            <a:r>
              <a:rPr lang="fr-FR" sz="2000" b="1" dirty="0"/>
              <a:t>Cas symptomatique</a:t>
            </a:r>
            <a:endParaRPr lang="en-US" sz="2000" b="1" noProof="1"/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0A632A5B-948E-40DC-9A8D-82CFBA2C1919}"/>
              </a:ext>
            </a:extLst>
          </p:cNvPr>
          <p:cNvSpPr/>
          <p:nvPr/>
        </p:nvSpPr>
        <p:spPr>
          <a:xfrm>
            <a:off x="2526280" y="3501916"/>
            <a:ext cx="87316" cy="7044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088" y="20290"/>
                </a:moveTo>
                <a:lnTo>
                  <a:pt x="13088" y="1310"/>
                </a:lnTo>
                <a:cubicBezTo>
                  <a:pt x="17939" y="1242"/>
                  <a:pt x="21600" y="987"/>
                  <a:pt x="21600" y="669"/>
                </a:cubicBezTo>
                <a:cubicBezTo>
                  <a:pt x="21600" y="301"/>
                  <a:pt x="16749" y="0"/>
                  <a:pt x="10800" y="0"/>
                </a:cubicBezTo>
                <a:cubicBezTo>
                  <a:pt x="4851" y="0"/>
                  <a:pt x="0" y="301"/>
                  <a:pt x="0" y="669"/>
                </a:cubicBezTo>
                <a:cubicBezTo>
                  <a:pt x="0" y="987"/>
                  <a:pt x="3661" y="1242"/>
                  <a:pt x="8512" y="1310"/>
                </a:cubicBezTo>
                <a:lnTo>
                  <a:pt x="8512" y="20290"/>
                </a:lnTo>
                <a:cubicBezTo>
                  <a:pt x="3661" y="20358"/>
                  <a:pt x="0" y="20613"/>
                  <a:pt x="0" y="20931"/>
                </a:cubicBezTo>
                <a:cubicBezTo>
                  <a:pt x="0" y="21299"/>
                  <a:pt x="4851" y="21600"/>
                  <a:pt x="10800" y="21600"/>
                </a:cubicBezTo>
                <a:cubicBezTo>
                  <a:pt x="16749" y="21600"/>
                  <a:pt x="21600" y="21299"/>
                  <a:pt x="21600" y="20931"/>
                </a:cubicBezTo>
                <a:cubicBezTo>
                  <a:pt x="21600" y="20613"/>
                  <a:pt x="17939" y="20358"/>
                  <a:pt x="13088" y="2029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lang="en-US" sz="2400" noProof="1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/>
              <a:t>Période pendant laquelle les cas confirmés peuvent transmettre la maladie :</a:t>
            </a:r>
          </a:p>
          <a:p>
            <a:endParaRPr lang="fr-FR" dirty="0"/>
          </a:p>
        </p:txBody>
      </p:sp>
      <p:sp>
        <p:nvSpPr>
          <p:cNvPr id="12" name="Shape">
            <a:extLst>
              <a:ext uri="{FF2B5EF4-FFF2-40B4-BE49-F238E27FC236}">
                <a16:creationId xmlns:a16="http://schemas.microsoft.com/office/drawing/2014/main" id="{0A632A5B-948E-40DC-9A8D-82CFBA2C1919}"/>
              </a:ext>
            </a:extLst>
          </p:cNvPr>
          <p:cNvSpPr/>
          <p:nvPr/>
        </p:nvSpPr>
        <p:spPr>
          <a:xfrm>
            <a:off x="6011600" y="3486260"/>
            <a:ext cx="87316" cy="7044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088" y="20290"/>
                </a:moveTo>
                <a:lnTo>
                  <a:pt x="13088" y="1310"/>
                </a:lnTo>
                <a:cubicBezTo>
                  <a:pt x="17939" y="1242"/>
                  <a:pt x="21600" y="987"/>
                  <a:pt x="21600" y="669"/>
                </a:cubicBezTo>
                <a:cubicBezTo>
                  <a:pt x="21600" y="301"/>
                  <a:pt x="16749" y="0"/>
                  <a:pt x="10800" y="0"/>
                </a:cubicBezTo>
                <a:cubicBezTo>
                  <a:pt x="4851" y="0"/>
                  <a:pt x="0" y="301"/>
                  <a:pt x="0" y="669"/>
                </a:cubicBezTo>
                <a:cubicBezTo>
                  <a:pt x="0" y="987"/>
                  <a:pt x="3661" y="1242"/>
                  <a:pt x="8512" y="1310"/>
                </a:cubicBezTo>
                <a:lnTo>
                  <a:pt x="8512" y="20290"/>
                </a:lnTo>
                <a:cubicBezTo>
                  <a:pt x="3661" y="20358"/>
                  <a:pt x="0" y="20613"/>
                  <a:pt x="0" y="20931"/>
                </a:cubicBezTo>
                <a:cubicBezTo>
                  <a:pt x="0" y="21299"/>
                  <a:pt x="4851" y="21600"/>
                  <a:pt x="10800" y="21600"/>
                </a:cubicBezTo>
                <a:cubicBezTo>
                  <a:pt x="16749" y="21600"/>
                  <a:pt x="21600" y="21299"/>
                  <a:pt x="21600" y="20931"/>
                </a:cubicBezTo>
                <a:cubicBezTo>
                  <a:pt x="21600" y="20613"/>
                  <a:pt x="17939" y="20358"/>
                  <a:pt x="13088" y="2029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lang="en-US" sz="2400" noProof="1"/>
          </a:p>
        </p:txBody>
      </p:sp>
    </p:spTree>
    <p:extLst>
      <p:ext uri="{BB962C8B-B14F-4D97-AF65-F5344CB8AC3E}">
        <p14:creationId xmlns:p14="http://schemas.microsoft.com/office/powerpoint/2010/main" val="151512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Définition de contact étroit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Tout étudiant ou membre du personnel de l’établissement d’enseignement ou d’hébergement qui a partagé le même environnement </a:t>
            </a:r>
            <a:r>
              <a:rPr lang="fr-FR" sz="2400" b="1" dirty="0"/>
              <a:t>fermé et confiné </a:t>
            </a:r>
            <a:r>
              <a:rPr lang="fr-FR" sz="2400" dirty="0"/>
              <a:t>et avait un </a:t>
            </a:r>
            <a:r>
              <a:rPr lang="fr-FR" sz="2400" b="1" dirty="0"/>
              <a:t>contact physique direct</a:t>
            </a:r>
            <a:r>
              <a:rPr lang="fr-FR" sz="2400" dirty="0"/>
              <a:t>, pendant une période </a:t>
            </a:r>
            <a:r>
              <a:rPr lang="fr-FR" sz="2400" b="1" dirty="0"/>
              <a:t>≥ 15 minutes </a:t>
            </a:r>
            <a:r>
              <a:rPr lang="fr-FR" sz="2400" dirty="0"/>
              <a:t>avec une </a:t>
            </a:r>
            <a:r>
              <a:rPr lang="fr-FR" sz="2400" b="1" dirty="0"/>
              <a:t>distance &lt; 1,5 mètre sans protection individuelle adéquate</a:t>
            </a:r>
            <a:r>
              <a:rPr lang="fr-FR" sz="2400" dirty="0"/>
              <a:t>, avec :</a:t>
            </a:r>
          </a:p>
        </p:txBody>
      </p:sp>
      <p:sp>
        <p:nvSpPr>
          <p:cNvPr id="7" name="Rectangle: Rounded Corners 75">
            <a:extLst>
              <a:ext uri="{FF2B5EF4-FFF2-40B4-BE49-F238E27FC236}">
                <a16:creationId xmlns:a16="http://schemas.microsoft.com/office/drawing/2014/main" id="{E0F841F1-9768-4011-B91D-A57241085187}"/>
              </a:ext>
            </a:extLst>
          </p:cNvPr>
          <p:cNvSpPr/>
          <p:nvPr/>
        </p:nvSpPr>
        <p:spPr>
          <a:xfrm>
            <a:off x="251520" y="3975440"/>
            <a:ext cx="4248472" cy="2117856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b="1" dirty="0">
                <a:solidFill>
                  <a:schemeClr val="tx1"/>
                </a:solidFill>
              </a:rPr>
              <a:t>Un cas confirmé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b="1" dirty="0">
                <a:solidFill>
                  <a:schemeClr val="tx1"/>
                </a:solidFill>
              </a:rPr>
              <a:t>symptomatique</a:t>
            </a:r>
            <a:r>
              <a:rPr lang="fr-FR" dirty="0">
                <a:solidFill>
                  <a:schemeClr val="tx1"/>
                </a:solidFill>
              </a:rPr>
              <a:t>  pendant les 48 h avant la date de début des signes et jusqu’à 10 j après la date de début des signes</a:t>
            </a:r>
          </a:p>
        </p:txBody>
      </p:sp>
      <p:sp>
        <p:nvSpPr>
          <p:cNvPr id="8" name="Rectangle: Rounded Corners 77">
            <a:extLst>
              <a:ext uri="{FF2B5EF4-FFF2-40B4-BE49-F238E27FC236}">
                <a16:creationId xmlns:a16="http://schemas.microsoft.com/office/drawing/2014/main" id="{1FEA0388-D74A-4C7B-A5BF-B32E2CFB9614}"/>
              </a:ext>
            </a:extLst>
          </p:cNvPr>
          <p:cNvSpPr/>
          <p:nvPr/>
        </p:nvSpPr>
        <p:spPr>
          <a:xfrm>
            <a:off x="4788024" y="3975440"/>
            <a:ext cx="4176464" cy="2117856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b="1" dirty="0">
                <a:solidFill>
                  <a:schemeClr val="tx1"/>
                </a:solidFill>
              </a:rPr>
              <a:t>Un cas confirmé asymptomatique</a:t>
            </a:r>
            <a:r>
              <a:rPr lang="fr-FR" dirty="0">
                <a:solidFill>
                  <a:schemeClr val="tx1"/>
                </a:solidFill>
              </a:rPr>
              <a:t> pendant les 48 h avant la date du prélèvement du cas jusqu’à 10 j après la date du prélèvement </a:t>
            </a:r>
          </a:p>
        </p:txBody>
      </p:sp>
    </p:spTree>
    <p:extLst>
      <p:ext uri="{BB962C8B-B14F-4D97-AF65-F5344CB8AC3E}">
        <p14:creationId xmlns:p14="http://schemas.microsoft.com/office/powerpoint/2010/main" val="86586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CAT devant un cas isolé (1)</a:t>
            </a:r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5E5178BC-28A0-45E1-8420-E84A99F7FE73}"/>
              </a:ext>
            </a:extLst>
          </p:cNvPr>
          <p:cNvGrpSpPr/>
          <p:nvPr/>
        </p:nvGrpSpPr>
        <p:grpSpPr>
          <a:xfrm>
            <a:off x="137607" y="1527531"/>
            <a:ext cx="2105025" cy="2693555"/>
            <a:chOff x="2903220" y="4320545"/>
            <a:chExt cx="2305050" cy="172973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D218603-F856-4C0D-89D8-FB5EA9021705}"/>
                </a:ext>
              </a:extLst>
            </p:cNvPr>
            <p:cNvSpPr/>
            <p:nvPr/>
          </p:nvSpPr>
          <p:spPr>
            <a:xfrm>
              <a:off x="4705350" y="4320545"/>
              <a:ext cx="502920" cy="17297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63F704B-9047-4D08-AFCC-BB770DE7ECDF}"/>
                </a:ext>
              </a:extLst>
            </p:cNvPr>
            <p:cNvSpPr/>
            <p:nvPr/>
          </p:nvSpPr>
          <p:spPr>
            <a:xfrm>
              <a:off x="2903220" y="4320545"/>
              <a:ext cx="1802130" cy="17297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fr-FR" sz="1600" b="1" dirty="0">
                  <a:solidFill>
                    <a:schemeClr val="tx1"/>
                  </a:solidFill>
                </a:rPr>
                <a:t>Arrêt provisoire des cours </a:t>
              </a:r>
              <a:r>
                <a:rPr lang="fr-FR" sz="1600" dirty="0">
                  <a:solidFill>
                    <a:schemeClr val="tx1"/>
                  </a:solidFill>
                </a:rPr>
                <a:t>pour la classe/amphi pour </a:t>
              </a:r>
              <a:r>
                <a:rPr lang="fr-FR" sz="1600" b="1" dirty="0">
                  <a:solidFill>
                    <a:schemeClr val="tx1"/>
                  </a:solidFill>
                </a:rPr>
                <a:t>désinfection</a:t>
              </a:r>
              <a:r>
                <a:rPr lang="fr-FR" sz="1600" dirty="0">
                  <a:solidFill>
                    <a:schemeClr val="tx1"/>
                  </a:solidFill>
                </a:rPr>
                <a:t> des locaux utilisés par le cas confirmé</a:t>
              </a:r>
            </a:p>
            <a:p>
              <a:endParaRPr lang="fr-FR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72">
            <a:extLst>
              <a:ext uri="{FF2B5EF4-FFF2-40B4-BE49-F238E27FC236}">
                <a16:creationId xmlns:a16="http://schemas.microsoft.com/office/drawing/2014/main" id="{87EE0EB4-37E8-4D5E-939E-A9E5D88FA392}"/>
              </a:ext>
            </a:extLst>
          </p:cNvPr>
          <p:cNvGrpSpPr/>
          <p:nvPr/>
        </p:nvGrpSpPr>
        <p:grpSpPr>
          <a:xfrm>
            <a:off x="2242632" y="4221087"/>
            <a:ext cx="2105025" cy="2520281"/>
            <a:chOff x="2903220" y="4320545"/>
            <a:chExt cx="2305050" cy="172973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05F28AF-D506-4E40-975A-76A4B4631ED1}"/>
                </a:ext>
              </a:extLst>
            </p:cNvPr>
            <p:cNvSpPr/>
            <p:nvPr/>
          </p:nvSpPr>
          <p:spPr>
            <a:xfrm>
              <a:off x="4705350" y="4320545"/>
              <a:ext cx="502920" cy="172973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BE84D1F-7D69-4B6A-93CA-B1408662DB27}"/>
                </a:ext>
              </a:extLst>
            </p:cNvPr>
            <p:cNvSpPr/>
            <p:nvPr/>
          </p:nvSpPr>
          <p:spPr>
            <a:xfrm>
              <a:off x="2903220" y="4320546"/>
              <a:ext cx="1802130" cy="17297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fr-FR" sz="1600" b="1" dirty="0">
                  <a:solidFill>
                    <a:schemeClr val="tx1"/>
                  </a:solidFill>
                </a:rPr>
                <a:t>Signalement</a:t>
              </a:r>
              <a:r>
                <a:rPr lang="fr-FR" sz="1600" dirty="0">
                  <a:solidFill>
                    <a:schemeClr val="tx1"/>
                  </a:solidFill>
                </a:rPr>
                <a:t> du cas à la direction régionale de la santé par l’établissement</a:t>
              </a:r>
            </a:p>
          </p:txBody>
        </p:sp>
      </p:grpSp>
      <p:grpSp>
        <p:nvGrpSpPr>
          <p:cNvPr id="10" name="Group 75">
            <a:extLst>
              <a:ext uri="{FF2B5EF4-FFF2-40B4-BE49-F238E27FC236}">
                <a16:creationId xmlns:a16="http://schemas.microsoft.com/office/drawing/2014/main" id="{AFD0A445-FECB-4E11-B1BD-4B4BB991DE4A}"/>
              </a:ext>
            </a:extLst>
          </p:cNvPr>
          <p:cNvGrpSpPr/>
          <p:nvPr/>
        </p:nvGrpSpPr>
        <p:grpSpPr>
          <a:xfrm>
            <a:off x="4347657" y="1527529"/>
            <a:ext cx="2105025" cy="2693558"/>
            <a:chOff x="2903220" y="4320545"/>
            <a:chExt cx="2305050" cy="172973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4908D38-A52C-470E-B94E-D9CA7B003001}"/>
                </a:ext>
              </a:extLst>
            </p:cNvPr>
            <p:cNvSpPr/>
            <p:nvPr/>
          </p:nvSpPr>
          <p:spPr>
            <a:xfrm>
              <a:off x="4705350" y="4320545"/>
              <a:ext cx="502920" cy="172973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A7826E-55EF-479B-8206-B33A142867C8}"/>
                </a:ext>
              </a:extLst>
            </p:cNvPr>
            <p:cNvSpPr/>
            <p:nvPr/>
          </p:nvSpPr>
          <p:spPr>
            <a:xfrm>
              <a:off x="2903220" y="4320546"/>
              <a:ext cx="1802130" cy="17297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fr-FR" sz="1600" b="1" dirty="0">
                  <a:solidFill>
                    <a:schemeClr val="tx1"/>
                  </a:solidFill>
                </a:rPr>
                <a:t>Investigation </a:t>
              </a:r>
              <a:r>
                <a:rPr lang="fr-FR" sz="1600" dirty="0">
                  <a:solidFill>
                    <a:schemeClr val="tx1"/>
                  </a:solidFill>
                </a:rPr>
                <a:t>et</a:t>
              </a:r>
              <a:r>
                <a:rPr lang="fr-FR" sz="1600" b="1" dirty="0">
                  <a:solidFill>
                    <a:schemeClr val="tx1"/>
                  </a:solidFill>
                </a:rPr>
                <a:t> contact </a:t>
              </a:r>
              <a:r>
                <a:rPr lang="fr-FR" sz="1600" b="1" dirty="0" err="1">
                  <a:solidFill>
                    <a:schemeClr val="tx1"/>
                  </a:solidFill>
                </a:rPr>
                <a:t>tracing</a:t>
              </a:r>
              <a:r>
                <a:rPr lang="fr-FR" sz="1600" b="1" dirty="0">
                  <a:solidFill>
                    <a:schemeClr val="tx1"/>
                  </a:solidFill>
                </a:rPr>
                <a:t> </a:t>
              </a:r>
              <a:r>
                <a:rPr lang="fr-FR" sz="1600" dirty="0">
                  <a:solidFill>
                    <a:schemeClr val="tx1"/>
                  </a:solidFill>
                </a:rPr>
                <a:t>par les équipes sanitaires</a:t>
              </a:r>
            </a:p>
            <a:p>
              <a:endParaRPr lang="fr-FR" sz="1600" dirty="0">
                <a:solidFill>
                  <a:schemeClr val="accent6">
                    <a:lumMod val="50000"/>
                  </a:schemeClr>
                </a:solidFill>
                <a:cs typeface="Arial"/>
              </a:endParaRPr>
            </a:p>
            <a:p>
              <a:endParaRPr lang="fr-FR" sz="1600" dirty="0"/>
            </a:p>
            <a:p>
              <a:pPr lvl="0"/>
              <a:r>
                <a:rPr lang="en-US" sz="1600" noProof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.</a:t>
              </a:r>
            </a:p>
          </p:txBody>
        </p:sp>
      </p:grpSp>
      <p:grpSp>
        <p:nvGrpSpPr>
          <p:cNvPr id="13" name="Group 78">
            <a:extLst>
              <a:ext uri="{FF2B5EF4-FFF2-40B4-BE49-F238E27FC236}">
                <a16:creationId xmlns:a16="http://schemas.microsoft.com/office/drawing/2014/main" id="{4F81A6ED-D9E5-4EA6-AD12-B8606C46C790}"/>
              </a:ext>
            </a:extLst>
          </p:cNvPr>
          <p:cNvGrpSpPr/>
          <p:nvPr/>
        </p:nvGrpSpPr>
        <p:grpSpPr>
          <a:xfrm>
            <a:off x="6452682" y="4221088"/>
            <a:ext cx="2105025" cy="2520280"/>
            <a:chOff x="2903220" y="4320545"/>
            <a:chExt cx="2305050" cy="172973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D6314DE-2AFB-4600-A75A-39EBE64BF316}"/>
                </a:ext>
              </a:extLst>
            </p:cNvPr>
            <p:cNvSpPr/>
            <p:nvPr/>
          </p:nvSpPr>
          <p:spPr>
            <a:xfrm>
              <a:off x="4705350" y="4320545"/>
              <a:ext cx="502920" cy="172973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8030583-BDD2-4C99-B658-06B78F9BF8E5}"/>
                </a:ext>
              </a:extLst>
            </p:cNvPr>
            <p:cNvSpPr/>
            <p:nvPr/>
          </p:nvSpPr>
          <p:spPr>
            <a:xfrm>
              <a:off x="2903220" y="4320545"/>
              <a:ext cx="1802130" cy="17297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fr-FR" sz="1600" b="1" dirty="0">
                  <a:solidFill>
                    <a:schemeClr val="tx1"/>
                  </a:solidFill>
                </a:rPr>
                <a:t>Pas de décision de fermeture </a:t>
              </a:r>
              <a:r>
                <a:rPr lang="fr-FR" sz="1600" dirty="0">
                  <a:solidFill>
                    <a:schemeClr val="tx1"/>
                  </a:solidFill>
                </a:rPr>
                <a:t>de la classe/amphi ni de l’établissement</a:t>
              </a:r>
            </a:p>
          </p:txBody>
        </p:sp>
      </p:grpSp>
      <p:cxnSp>
        <p:nvCxnSpPr>
          <p:cNvPr id="16" name="Straight Connector 3">
            <a:extLst>
              <a:ext uri="{FF2B5EF4-FFF2-40B4-BE49-F238E27FC236}">
                <a16:creationId xmlns:a16="http://schemas.microsoft.com/office/drawing/2014/main" id="{E21513CF-CBCA-4316-9BAF-036FF18CB40F}"/>
              </a:ext>
            </a:extLst>
          </p:cNvPr>
          <p:cNvCxnSpPr/>
          <p:nvPr/>
        </p:nvCxnSpPr>
        <p:spPr>
          <a:xfrm flipV="1">
            <a:off x="35496" y="4235833"/>
            <a:ext cx="8928992" cy="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25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rmAutofit/>
          </a:bodyPr>
          <a:lstStyle/>
          <a:p>
            <a:r>
              <a:rPr lang="fr-FR" dirty="0"/>
              <a:t>CAT devant un cas isolé (2)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C1779765-523D-AC40-AA6B-15BC89B8C4BC}"/>
              </a:ext>
            </a:extLst>
          </p:cNvPr>
          <p:cNvGrpSpPr/>
          <p:nvPr/>
        </p:nvGrpSpPr>
        <p:grpSpPr>
          <a:xfrm>
            <a:off x="2740793" y="5208796"/>
            <a:ext cx="2716567" cy="1532572"/>
            <a:chOff x="7963383" y="4502553"/>
            <a:chExt cx="2048719" cy="1337507"/>
          </a:xfrm>
        </p:grpSpPr>
        <p:sp>
          <p:nvSpPr>
            <p:cNvPr id="7" name="Freeform 2234">
              <a:extLst>
                <a:ext uri="{FF2B5EF4-FFF2-40B4-BE49-F238E27FC236}">
                  <a16:creationId xmlns:a16="http://schemas.microsoft.com/office/drawing/2014/main" id="{89762886-5E8F-7740-9F45-21D567C24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3383" y="4502553"/>
              <a:ext cx="2048719" cy="1337507"/>
            </a:xfrm>
            <a:custGeom>
              <a:avLst/>
              <a:gdLst>
                <a:gd name="T0" fmla="*/ 692 w 1033"/>
                <a:gd name="T1" fmla="*/ 0 h 642"/>
                <a:gd name="T2" fmla="*/ 847 w 1033"/>
                <a:gd name="T3" fmla="*/ 236 h 642"/>
                <a:gd name="T4" fmla="*/ 857 w 1033"/>
                <a:gd name="T5" fmla="*/ 271 h 642"/>
                <a:gd name="T6" fmla="*/ 895 w 1033"/>
                <a:gd name="T7" fmla="*/ 286 h 642"/>
                <a:gd name="T8" fmla="*/ 931 w 1033"/>
                <a:gd name="T9" fmla="*/ 271 h 642"/>
                <a:gd name="T10" fmla="*/ 969 w 1033"/>
                <a:gd name="T11" fmla="*/ 261 h 642"/>
                <a:gd name="T12" fmla="*/ 1021 w 1033"/>
                <a:gd name="T13" fmla="*/ 291 h 642"/>
                <a:gd name="T14" fmla="*/ 1030 w 1033"/>
                <a:gd name="T15" fmla="*/ 356 h 642"/>
                <a:gd name="T16" fmla="*/ 990 w 1033"/>
                <a:gd name="T17" fmla="*/ 402 h 642"/>
                <a:gd name="T18" fmla="*/ 945 w 1033"/>
                <a:gd name="T19" fmla="*/ 401 h 642"/>
                <a:gd name="T20" fmla="*/ 910 w 1033"/>
                <a:gd name="T21" fmla="*/ 387 h 642"/>
                <a:gd name="T22" fmla="*/ 869 w 1033"/>
                <a:gd name="T23" fmla="*/ 385 h 642"/>
                <a:gd name="T24" fmla="*/ 848 w 1033"/>
                <a:gd name="T25" fmla="*/ 424 h 642"/>
                <a:gd name="T26" fmla="*/ 847 w 1033"/>
                <a:gd name="T27" fmla="*/ 430 h 642"/>
                <a:gd name="T28" fmla="*/ 404 w 1033"/>
                <a:gd name="T29" fmla="*/ 642 h 642"/>
                <a:gd name="T30" fmla="*/ 256 w 1033"/>
                <a:gd name="T31" fmla="*/ 642 h 642"/>
                <a:gd name="T32" fmla="*/ 186 w 1033"/>
                <a:gd name="T33" fmla="*/ 430 h 642"/>
                <a:gd name="T34" fmla="*/ 186 w 1033"/>
                <a:gd name="T35" fmla="*/ 424 h 642"/>
                <a:gd name="T36" fmla="*/ 165 w 1033"/>
                <a:gd name="T37" fmla="*/ 387 h 642"/>
                <a:gd name="T38" fmla="*/ 123 w 1033"/>
                <a:gd name="T39" fmla="*/ 387 h 642"/>
                <a:gd name="T40" fmla="*/ 89 w 1033"/>
                <a:gd name="T41" fmla="*/ 401 h 642"/>
                <a:gd name="T42" fmla="*/ 44 w 1033"/>
                <a:gd name="T43" fmla="*/ 402 h 642"/>
                <a:gd name="T44" fmla="*/ 4 w 1033"/>
                <a:gd name="T45" fmla="*/ 356 h 642"/>
                <a:gd name="T46" fmla="*/ 13 w 1033"/>
                <a:gd name="T47" fmla="*/ 291 h 642"/>
                <a:gd name="T48" fmla="*/ 64 w 1033"/>
                <a:gd name="T49" fmla="*/ 261 h 642"/>
                <a:gd name="T50" fmla="*/ 102 w 1033"/>
                <a:gd name="T51" fmla="*/ 271 h 642"/>
                <a:gd name="T52" fmla="*/ 137 w 1033"/>
                <a:gd name="T53" fmla="*/ 286 h 642"/>
                <a:gd name="T54" fmla="*/ 175 w 1033"/>
                <a:gd name="T55" fmla="*/ 271 h 642"/>
                <a:gd name="T56" fmla="*/ 186 w 1033"/>
                <a:gd name="T57" fmla="*/ 236 h 642"/>
                <a:gd name="T58" fmla="*/ 211 w 1033"/>
                <a:gd name="T59" fmla="*/ 0 h 642"/>
                <a:gd name="T60" fmla="*/ 326 w 1033"/>
                <a:gd name="T61" fmla="*/ 0 h 642"/>
                <a:gd name="T62" fmla="*/ 395 w 1033"/>
                <a:gd name="T63" fmla="*/ 0 h 642"/>
                <a:gd name="T64" fmla="*/ 428 w 1033"/>
                <a:gd name="T65" fmla="*/ 0 h 642"/>
                <a:gd name="T66" fmla="*/ 454 w 1033"/>
                <a:gd name="T67" fmla="*/ 10 h 642"/>
                <a:gd name="T68" fmla="*/ 453 w 1033"/>
                <a:gd name="T69" fmla="*/ 32 h 642"/>
                <a:gd name="T70" fmla="*/ 441 w 1033"/>
                <a:gd name="T71" fmla="*/ 59 h 642"/>
                <a:gd name="T72" fmla="*/ 432 w 1033"/>
                <a:gd name="T73" fmla="*/ 100 h 642"/>
                <a:gd name="T74" fmla="*/ 459 w 1033"/>
                <a:gd name="T75" fmla="*/ 160 h 642"/>
                <a:gd name="T76" fmla="*/ 525 w 1033"/>
                <a:gd name="T77" fmla="*/ 186 h 642"/>
                <a:gd name="T78" fmla="*/ 592 w 1033"/>
                <a:gd name="T79" fmla="*/ 160 h 642"/>
                <a:gd name="T80" fmla="*/ 619 w 1033"/>
                <a:gd name="T81" fmla="*/ 100 h 642"/>
                <a:gd name="T82" fmla="*/ 609 w 1033"/>
                <a:gd name="T83" fmla="*/ 59 h 642"/>
                <a:gd name="T84" fmla="*/ 597 w 1033"/>
                <a:gd name="T85" fmla="*/ 32 h 642"/>
                <a:gd name="T86" fmla="*/ 597 w 1033"/>
                <a:gd name="T87" fmla="*/ 10 h 642"/>
                <a:gd name="T88" fmla="*/ 619 w 1033"/>
                <a:gd name="T89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33" h="642">
                  <a:moveTo>
                    <a:pt x="619" y="0"/>
                  </a:moveTo>
                  <a:lnTo>
                    <a:pt x="623" y="0"/>
                  </a:lnTo>
                  <a:lnTo>
                    <a:pt x="692" y="0"/>
                  </a:lnTo>
                  <a:lnTo>
                    <a:pt x="817" y="0"/>
                  </a:lnTo>
                  <a:lnTo>
                    <a:pt x="847" y="0"/>
                  </a:lnTo>
                  <a:lnTo>
                    <a:pt x="847" y="236"/>
                  </a:lnTo>
                  <a:lnTo>
                    <a:pt x="847" y="241"/>
                  </a:lnTo>
                  <a:lnTo>
                    <a:pt x="851" y="258"/>
                  </a:lnTo>
                  <a:lnTo>
                    <a:pt x="857" y="271"/>
                  </a:lnTo>
                  <a:lnTo>
                    <a:pt x="869" y="280"/>
                  </a:lnTo>
                  <a:lnTo>
                    <a:pt x="881" y="286"/>
                  </a:lnTo>
                  <a:lnTo>
                    <a:pt x="895" y="286"/>
                  </a:lnTo>
                  <a:lnTo>
                    <a:pt x="910" y="280"/>
                  </a:lnTo>
                  <a:lnTo>
                    <a:pt x="919" y="277"/>
                  </a:lnTo>
                  <a:lnTo>
                    <a:pt x="931" y="271"/>
                  </a:lnTo>
                  <a:lnTo>
                    <a:pt x="945" y="266"/>
                  </a:lnTo>
                  <a:lnTo>
                    <a:pt x="958" y="262"/>
                  </a:lnTo>
                  <a:lnTo>
                    <a:pt x="969" y="261"/>
                  </a:lnTo>
                  <a:lnTo>
                    <a:pt x="990" y="265"/>
                  </a:lnTo>
                  <a:lnTo>
                    <a:pt x="1007" y="274"/>
                  </a:lnTo>
                  <a:lnTo>
                    <a:pt x="1021" y="291"/>
                  </a:lnTo>
                  <a:lnTo>
                    <a:pt x="1030" y="311"/>
                  </a:lnTo>
                  <a:lnTo>
                    <a:pt x="1033" y="333"/>
                  </a:lnTo>
                  <a:lnTo>
                    <a:pt x="1030" y="356"/>
                  </a:lnTo>
                  <a:lnTo>
                    <a:pt x="1021" y="376"/>
                  </a:lnTo>
                  <a:lnTo>
                    <a:pt x="1007" y="392"/>
                  </a:lnTo>
                  <a:lnTo>
                    <a:pt x="990" y="402"/>
                  </a:lnTo>
                  <a:lnTo>
                    <a:pt x="969" y="406"/>
                  </a:lnTo>
                  <a:lnTo>
                    <a:pt x="958" y="405"/>
                  </a:lnTo>
                  <a:lnTo>
                    <a:pt x="945" y="401"/>
                  </a:lnTo>
                  <a:lnTo>
                    <a:pt x="931" y="396"/>
                  </a:lnTo>
                  <a:lnTo>
                    <a:pt x="919" y="390"/>
                  </a:lnTo>
                  <a:lnTo>
                    <a:pt x="910" y="387"/>
                  </a:lnTo>
                  <a:lnTo>
                    <a:pt x="895" y="381"/>
                  </a:lnTo>
                  <a:lnTo>
                    <a:pt x="881" y="381"/>
                  </a:lnTo>
                  <a:lnTo>
                    <a:pt x="869" y="385"/>
                  </a:lnTo>
                  <a:lnTo>
                    <a:pt x="859" y="394"/>
                  </a:lnTo>
                  <a:lnTo>
                    <a:pt x="851" y="407"/>
                  </a:lnTo>
                  <a:lnTo>
                    <a:pt x="848" y="424"/>
                  </a:lnTo>
                  <a:lnTo>
                    <a:pt x="847" y="424"/>
                  </a:lnTo>
                  <a:lnTo>
                    <a:pt x="847" y="426"/>
                  </a:lnTo>
                  <a:lnTo>
                    <a:pt x="847" y="430"/>
                  </a:lnTo>
                  <a:lnTo>
                    <a:pt x="847" y="642"/>
                  </a:lnTo>
                  <a:lnTo>
                    <a:pt x="459" y="642"/>
                  </a:lnTo>
                  <a:lnTo>
                    <a:pt x="404" y="642"/>
                  </a:lnTo>
                  <a:lnTo>
                    <a:pt x="352" y="642"/>
                  </a:lnTo>
                  <a:lnTo>
                    <a:pt x="302" y="642"/>
                  </a:lnTo>
                  <a:lnTo>
                    <a:pt x="256" y="642"/>
                  </a:lnTo>
                  <a:lnTo>
                    <a:pt x="217" y="642"/>
                  </a:lnTo>
                  <a:lnTo>
                    <a:pt x="186" y="642"/>
                  </a:lnTo>
                  <a:lnTo>
                    <a:pt x="186" y="430"/>
                  </a:lnTo>
                  <a:lnTo>
                    <a:pt x="186" y="426"/>
                  </a:lnTo>
                  <a:lnTo>
                    <a:pt x="186" y="424"/>
                  </a:lnTo>
                  <a:lnTo>
                    <a:pt x="186" y="424"/>
                  </a:lnTo>
                  <a:lnTo>
                    <a:pt x="182" y="407"/>
                  </a:lnTo>
                  <a:lnTo>
                    <a:pt x="175" y="396"/>
                  </a:lnTo>
                  <a:lnTo>
                    <a:pt x="165" y="387"/>
                  </a:lnTo>
                  <a:lnTo>
                    <a:pt x="152" y="381"/>
                  </a:lnTo>
                  <a:lnTo>
                    <a:pt x="137" y="381"/>
                  </a:lnTo>
                  <a:lnTo>
                    <a:pt x="123" y="387"/>
                  </a:lnTo>
                  <a:lnTo>
                    <a:pt x="115" y="390"/>
                  </a:lnTo>
                  <a:lnTo>
                    <a:pt x="102" y="396"/>
                  </a:lnTo>
                  <a:lnTo>
                    <a:pt x="89" y="401"/>
                  </a:lnTo>
                  <a:lnTo>
                    <a:pt x="74" y="405"/>
                  </a:lnTo>
                  <a:lnTo>
                    <a:pt x="64" y="406"/>
                  </a:lnTo>
                  <a:lnTo>
                    <a:pt x="44" y="402"/>
                  </a:lnTo>
                  <a:lnTo>
                    <a:pt x="26" y="392"/>
                  </a:lnTo>
                  <a:lnTo>
                    <a:pt x="13" y="376"/>
                  </a:lnTo>
                  <a:lnTo>
                    <a:pt x="4" y="356"/>
                  </a:lnTo>
                  <a:lnTo>
                    <a:pt x="0" y="333"/>
                  </a:lnTo>
                  <a:lnTo>
                    <a:pt x="4" y="311"/>
                  </a:lnTo>
                  <a:lnTo>
                    <a:pt x="13" y="291"/>
                  </a:lnTo>
                  <a:lnTo>
                    <a:pt x="26" y="275"/>
                  </a:lnTo>
                  <a:lnTo>
                    <a:pt x="44" y="265"/>
                  </a:lnTo>
                  <a:lnTo>
                    <a:pt x="64" y="261"/>
                  </a:lnTo>
                  <a:lnTo>
                    <a:pt x="74" y="262"/>
                  </a:lnTo>
                  <a:lnTo>
                    <a:pt x="89" y="266"/>
                  </a:lnTo>
                  <a:lnTo>
                    <a:pt x="102" y="271"/>
                  </a:lnTo>
                  <a:lnTo>
                    <a:pt x="114" y="277"/>
                  </a:lnTo>
                  <a:lnTo>
                    <a:pt x="123" y="280"/>
                  </a:lnTo>
                  <a:lnTo>
                    <a:pt x="137" y="286"/>
                  </a:lnTo>
                  <a:lnTo>
                    <a:pt x="152" y="286"/>
                  </a:lnTo>
                  <a:lnTo>
                    <a:pt x="165" y="280"/>
                  </a:lnTo>
                  <a:lnTo>
                    <a:pt x="175" y="271"/>
                  </a:lnTo>
                  <a:lnTo>
                    <a:pt x="183" y="258"/>
                  </a:lnTo>
                  <a:lnTo>
                    <a:pt x="186" y="241"/>
                  </a:lnTo>
                  <a:lnTo>
                    <a:pt x="186" y="236"/>
                  </a:lnTo>
                  <a:lnTo>
                    <a:pt x="186" y="0"/>
                  </a:lnTo>
                  <a:lnTo>
                    <a:pt x="198" y="0"/>
                  </a:lnTo>
                  <a:lnTo>
                    <a:pt x="211" y="0"/>
                  </a:lnTo>
                  <a:lnTo>
                    <a:pt x="221" y="0"/>
                  </a:lnTo>
                  <a:lnTo>
                    <a:pt x="226" y="0"/>
                  </a:lnTo>
                  <a:lnTo>
                    <a:pt x="326" y="0"/>
                  </a:lnTo>
                  <a:lnTo>
                    <a:pt x="336" y="0"/>
                  </a:lnTo>
                  <a:lnTo>
                    <a:pt x="391" y="0"/>
                  </a:lnTo>
                  <a:lnTo>
                    <a:pt x="395" y="0"/>
                  </a:lnTo>
                  <a:lnTo>
                    <a:pt x="406" y="0"/>
                  </a:lnTo>
                  <a:lnTo>
                    <a:pt x="417" y="0"/>
                  </a:lnTo>
                  <a:lnTo>
                    <a:pt x="428" y="0"/>
                  </a:lnTo>
                  <a:lnTo>
                    <a:pt x="432" y="0"/>
                  </a:lnTo>
                  <a:lnTo>
                    <a:pt x="445" y="3"/>
                  </a:lnTo>
                  <a:lnTo>
                    <a:pt x="454" y="10"/>
                  </a:lnTo>
                  <a:lnTo>
                    <a:pt x="457" y="19"/>
                  </a:lnTo>
                  <a:lnTo>
                    <a:pt x="455" y="25"/>
                  </a:lnTo>
                  <a:lnTo>
                    <a:pt x="453" y="32"/>
                  </a:lnTo>
                  <a:lnTo>
                    <a:pt x="451" y="37"/>
                  </a:lnTo>
                  <a:lnTo>
                    <a:pt x="446" y="46"/>
                  </a:lnTo>
                  <a:lnTo>
                    <a:pt x="441" y="59"/>
                  </a:lnTo>
                  <a:lnTo>
                    <a:pt x="437" y="74"/>
                  </a:lnTo>
                  <a:lnTo>
                    <a:pt x="433" y="88"/>
                  </a:lnTo>
                  <a:lnTo>
                    <a:pt x="432" y="100"/>
                  </a:lnTo>
                  <a:lnTo>
                    <a:pt x="434" y="123"/>
                  </a:lnTo>
                  <a:lnTo>
                    <a:pt x="444" y="143"/>
                  </a:lnTo>
                  <a:lnTo>
                    <a:pt x="459" y="160"/>
                  </a:lnTo>
                  <a:lnTo>
                    <a:pt x="478" y="174"/>
                  </a:lnTo>
                  <a:lnTo>
                    <a:pt x="500" y="182"/>
                  </a:lnTo>
                  <a:lnTo>
                    <a:pt x="525" y="186"/>
                  </a:lnTo>
                  <a:lnTo>
                    <a:pt x="550" y="182"/>
                  </a:lnTo>
                  <a:lnTo>
                    <a:pt x="573" y="174"/>
                  </a:lnTo>
                  <a:lnTo>
                    <a:pt x="592" y="160"/>
                  </a:lnTo>
                  <a:lnTo>
                    <a:pt x="606" y="143"/>
                  </a:lnTo>
                  <a:lnTo>
                    <a:pt x="616" y="123"/>
                  </a:lnTo>
                  <a:lnTo>
                    <a:pt x="619" y="100"/>
                  </a:lnTo>
                  <a:lnTo>
                    <a:pt x="618" y="88"/>
                  </a:lnTo>
                  <a:lnTo>
                    <a:pt x="614" y="74"/>
                  </a:lnTo>
                  <a:lnTo>
                    <a:pt x="609" y="59"/>
                  </a:lnTo>
                  <a:lnTo>
                    <a:pt x="605" y="46"/>
                  </a:lnTo>
                  <a:lnTo>
                    <a:pt x="599" y="37"/>
                  </a:lnTo>
                  <a:lnTo>
                    <a:pt x="597" y="32"/>
                  </a:lnTo>
                  <a:lnTo>
                    <a:pt x="595" y="25"/>
                  </a:lnTo>
                  <a:lnTo>
                    <a:pt x="594" y="19"/>
                  </a:lnTo>
                  <a:lnTo>
                    <a:pt x="597" y="10"/>
                  </a:lnTo>
                  <a:lnTo>
                    <a:pt x="606" y="3"/>
                  </a:lnTo>
                  <a:lnTo>
                    <a:pt x="619" y="0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rgbClr val="92D05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1609569-9852-2C47-9FA1-91AE415C6ECC}"/>
                </a:ext>
              </a:extLst>
            </p:cNvPr>
            <p:cNvSpPr/>
            <p:nvPr/>
          </p:nvSpPr>
          <p:spPr>
            <a:xfrm>
              <a:off x="8294777" y="5176662"/>
              <a:ext cx="1398364" cy="3491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fr-CH" sz="2000" b="1" dirty="0">
                  <a:ln w="0"/>
                  <a:solidFill>
                    <a:schemeClr val="tx1"/>
                  </a:solidFill>
                </a:rPr>
                <a:t>Auto isolement</a:t>
              </a:r>
              <a:endParaRPr lang="fr-CH" sz="2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C3D59457-B4AD-8D45-A072-8E5E922F87C3}"/>
              </a:ext>
            </a:extLst>
          </p:cNvPr>
          <p:cNvGrpSpPr/>
          <p:nvPr/>
        </p:nvGrpSpPr>
        <p:grpSpPr>
          <a:xfrm>
            <a:off x="2565186" y="3283642"/>
            <a:ext cx="3042621" cy="2241197"/>
            <a:chOff x="1343974" y="2936214"/>
            <a:chExt cx="2294616" cy="2302838"/>
          </a:xfrm>
        </p:grpSpPr>
        <p:sp>
          <p:nvSpPr>
            <p:cNvPr id="10" name="Freeform 2236">
              <a:extLst>
                <a:ext uri="{FF2B5EF4-FFF2-40B4-BE49-F238E27FC236}">
                  <a16:creationId xmlns:a16="http://schemas.microsoft.com/office/drawing/2014/main" id="{58ABFAE1-1FAA-5A42-96B0-523C09124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3974" y="2936214"/>
              <a:ext cx="2294616" cy="2302838"/>
            </a:xfrm>
            <a:custGeom>
              <a:avLst/>
              <a:gdLst>
                <a:gd name="T0" fmla="*/ 559 w 1023"/>
                <a:gd name="T1" fmla="*/ 9 h 1043"/>
                <a:gd name="T2" fmla="*/ 593 w 1023"/>
                <a:gd name="T3" fmla="*/ 52 h 1043"/>
                <a:gd name="T4" fmla="*/ 591 w 1023"/>
                <a:gd name="T5" fmla="*/ 97 h 1043"/>
                <a:gd name="T6" fmla="*/ 576 w 1023"/>
                <a:gd name="T7" fmla="*/ 131 h 1043"/>
                <a:gd name="T8" fmla="*/ 575 w 1023"/>
                <a:gd name="T9" fmla="*/ 160 h 1043"/>
                <a:gd name="T10" fmla="*/ 610 w 1023"/>
                <a:gd name="T11" fmla="*/ 179 h 1043"/>
                <a:gd name="T12" fmla="*/ 842 w 1023"/>
                <a:gd name="T13" fmla="*/ 233 h 1043"/>
                <a:gd name="T14" fmla="*/ 842 w 1023"/>
                <a:gd name="T15" fmla="*/ 440 h 1043"/>
                <a:gd name="T16" fmla="*/ 842 w 1023"/>
                <a:gd name="T17" fmla="*/ 440 h 1043"/>
                <a:gd name="T18" fmla="*/ 862 w 1023"/>
                <a:gd name="T19" fmla="*/ 475 h 1043"/>
                <a:gd name="T20" fmla="*/ 891 w 1023"/>
                <a:gd name="T21" fmla="*/ 472 h 1043"/>
                <a:gd name="T22" fmla="*/ 917 w 1023"/>
                <a:gd name="T23" fmla="*/ 458 h 1043"/>
                <a:gd name="T24" fmla="*/ 951 w 1023"/>
                <a:gd name="T25" fmla="*/ 449 h 1043"/>
                <a:gd name="T26" fmla="*/ 1002 w 1023"/>
                <a:gd name="T27" fmla="*/ 472 h 1043"/>
                <a:gd name="T28" fmla="*/ 1023 w 1023"/>
                <a:gd name="T29" fmla="*/ 530 h 1043"/>
                <a:gd name="T30" fmla="*/ 1002 w 1023"/>
                <a:gd name="T31" fmla="*/ 586 h 1043"/>
                <a:gd name="T32" fmla="*/ 951 w 1023"/>
                <a:gd name="T33" fmla="*/ 611 h 1043"/>
                <a:gd name="T34" fmla="*/ 912 w 1023"/>
                <a:gd name="T35" fmla="*/ 601 h 1043"/>
                <a:gd name="T36" fmla="*/ 888 w 1023"/>
                <a:gd name="T37" fmla="*/ 590 h 1043"/>
                <a:gd name="T38" fmla="*/ 853 w 1023"/>
                <a:gd name="T39" fmla="*/ 594 h 1043"/>
                <a:gd name="T40" fmla="*/ 842 w 1023"/>
                <a:gd name="T41" fmla="*/ 624 h 1043"/>
                <a:gd name="T42" fmla="*/ 610 w 1023"/>
                <a:gd name="T43" fmla="*/ 852 h 1043"/>
                <a:gd name="T44" fmla="*/ 575 w 1023"/>
                <a:gd name="T45" fmla="*/ 872 h 1043"/>
                <a:gd name="T46" fmla="*/ 576 w 1023"/>
                <a:gd name="T47" fmla="*/ 901 h 1043"/>
                <a:gd name="T48" fmla="*/ 591 w 1023"/>
                <a:gd name="T49" fmla="*/ 931 h 1043"/>
                <a:gd name="T50" fmla="*/ 601 w 1023"/>
                <a:gd name="T51" fmla="*/ 966 h 1043"/>
                <a:gd name="T52" fmla="*/ 578 w 1023"/>
                <a:gd name="T53" fmla="*/ 1020 h 1043"/>
                <a:gd name="T54" fmla="*/ 520 w 1023"/>
                <a:gd name="T55" fmla="*/ 1043 h 1043"/>
                <a:gd name="T56" fmla="*/ 462 w 1023"/>
                <a:gd name="T57" fmla="*/ 1020 h 1043"/>
                <a:gd name="T58" fmla="*/ 439 w 1023"/>
                <a:gd name="T59" fmla="*/ 966 h 1043"/>
                <a:gd name="T60" fmla="*/ 449 w 1023"/>
                <a:gd name="T61" fmla="*/ 931 h 1043"/>
                <a:gd name="T62" fmla="*/ 462 w 1023"/>
                <a:gd name="T63" fmla="*/ 901 h 1043"/>
                <a:gd name="T64" fmla="*/ 465 w 1023"/>
                <a:gd name="T65" fmla="*/ 872 h 1043"/>
                <a:gd name="T66" fmla="*/ 430 w 1023"/>
                <a:gd name="T67" fmla="*/ 852 h 1043"/>
                <a:gd name="T68" fmla="*/ 430 w 1023"/>
                <a:gd name="T69" fmla="*/ 852 h 1043"/>
                <a:gd name="T70" fmla="*/ 181 w 1023"/>
                <a:gd name="T71" fmla="*/ 848 h 1043"/>
                <a:gd name="T72" fmla="*/ 181 w 1023"/>
                <a:gd name="T73" fmla="*/ 813 h 1043"/>
                <a:gd name="T74" fmla="*/ 181 w 1023"/>
                <a:gd name="T75" fmla="*/ 616 h 1043"/>
                <a:gd name="T76" fmla="*/ 177 w 1023"/>
                <a:gd name="T77" fmla="*/ 605 h 1043"/>
                <a:gd name="T78" fmla="*/ 148 w 1023"/>
                <a:gd name="T79" fmla="*/ 581 h 1043"/>
                <a:gd name="T80" fmla="*/ 126 w 1023"/>
                <a:gd name="T81" fmla="*/ 590 h 1043"/>
                <a:gd name="T82" fmla="*/ 95 w 1023"/>
                <a:gd name="T83" fmla="*/ 606 h 1043"/>
                <a:gd name="T84" fmla="*/ 54 w 1023"/>
                <a:gd name="T85" fmla="*/ 607 h 1043"/>
                <a:gd name="T86" fmla="*/ 10 w 1023"/>
                <a:gd name="T87" fmla="*/ 571 h 1043"/>
                <a:gd name="T88" fmla="*/ 3 w 1023"/>
                <a:gd name="T89" fmla="*/ 508 h 1043"/>
                <a:gd name="T90" fmla="*/ 36 w 1023"/>
                <a:gd name="T91" fmla="*/ 459 h 1043"/>
                <a:gd name="T92" fmla="*/ 83 w 1023"/>
                <a:gd name="T93" fmla="*/ 450 h 1043"/>
                <a:gd name="T94" fmla="*/ 117 w 1023"/>
                <a:gd name="T95" fmla="*/ 465 h 1043"/>
                <a:gd name="T96" fmla="*/ 135 w 1023"/>
                <a:gd name="T97" fmla="*/ 474 h 1043"/>
                <a:gd name="T98" fmla="*/ 171 w 1023"/>
                <a:gd name="T99" fmla="*/ 467 h 1043"/>
                <a:gd name="T100" fmla="*/ 181 w 1023"/>
                <a:gd name="T101" fmla="*/ 436 h 1043"/>
                <a:gd name="T102" fmla="*/ 181 w 1023"/>
                <a:gd name="T103" fmla="*/ 241 h 1043"/>
                <a:gd name="T104" fmla="*/ 181 w 1023"/>
                <a:gd name="T105" fmla="*/ 208 h 1043"/>
                <a:gd name="T106" fmla="*/ 180 w 1023"/>
                <a:gd name="T107" fmla="*/ 179 h 1043"/>
                <a:gd name="T108" fmla="*/ 432 w 1023"/>
                <a:gd name="T109" fmla="*/ 181 h 1043"/>
                <a:gd name="T110" fmla="*/ 445 w 1023"/>
                <a:gd name="T111" fmla="*/ 177 h 1043"/>
                <a:gd name="T112" fmla="*/ 468 w 1023"/>
                <a:gd name="T113" fmla="*/ 148 h 1043"/>
                <a:gd name="T114" fmla="*/ 459 w 1023"/>
                <a:gd name="T115" fmla="*/ 123 h 1043"/>
                <a:gd name="T116" fmla="*/ 445 w 1023"/>
                <a:gd name="T117" fmla="*/ 84 h 1043"/>
                <a:gd name="T118" fmla="*/ 453 w 1023"/>
                <a:gd name="T119" fmla="*/ 35 h 1043"/>
                <a:gd name="T120" fmla="*/ 499 w 1023"/>
                <a:gd name="T121" fmla="*/ 2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23" h="1043">
                  <a:moveTo>
                    <a:pt x="520" y="0"/>
                  </a:moveTo>
                  <a:lnTo>
                    <a:pt x="541" y="2"/>
                  </a:lnTo>
                  <a:lnTo>
                    <a:pt x="559" y="9"/>
                  </a:lnTo>
                  <a:lnTo>
                    <a:pt x="575" y="21"/>
                  </a:lnTo>
                  <a:lnTo>
                    <a:pt x="586" y="35"/>
                  </a:lnTo>
                  <a:lnTo>
                    <a:pt x="593" y="52"/>
                  </a:lnTo>
                  <a:lnTo>
                    <a:pt x="596" y="72"/>
                  </a:lnTo>
                  <a:lnTo>
                    <a:pt x="595" y="84"/>
                  </a:lnTo>
                  <a:lnTo>
                    <a:pt x="591" y="97"/>
                  </a:lnTo>
                  <a:lnTo>
                    <a:pt x="586" y="111"/>
                  </a:lnTo>
                  <a:lnTo>
                    <a:pt x="580" y="123"/>
                  </a:lnTo>
                  <a:lnTo>
                    <a:pt x="576" y="131"/>
                  </a:lnTo>
                  <a:lnTo>
                    <a:pt x="575" y="133"/>
                  </a:lnTo>
                  <a:lnTo>
                    <a:pt x="572" y="148"/>
                  </a:lnTo>
                  <a:lnTo>
                    <a:pt x="575" y="160"/>
                  </a:lnTo>
                  <a:lnTo>
                    <a:pt x="583" y="170"/>
                  </a:lnTo>
                  <a:lnTo>
                    <a:pt x="595" y="177"/>
                  </a:lnTo>
                  <a:lnTo>
                    <a:pt x="610" y="179"/>
                  </a:lnTo>
                  <a:lnTo>
                    <a:pt x="614" y="179"/>
                  </a:lnTo>
                  <a:lnTo>
                    <a:pt x="842" y="179"/>
                  </a:lnTo>
                  <a:lnTo>
                    <a:pt x="842" y="233"/>
                  </a:lnTo>
                  <a:lnTo>
                    <a:pt x="842" y="233"/>
                  </a:lnTo>
                  <a:lnTo>
                    <a:pt x="842" y="436"/>
                  </a:lnTo>
                  <a:lnTo>
                    <a:pt x="842" y="440"/>
                  </a:lnTo>
                  <a:lnTo>
                    <a:pt x="842" y="442"/>
                  </a:lnTo>
                  <a:lnTo>
                    <a:pt x="842" y="441"/>
                  </a:lnTo>
                  <a:lnTo>
                    <a:pt x="842" y="440"/>
                  </a:lnTo>
                  <a:lnTo>
                    <a:pt x="846" y="455"/>
                  </a:lnTo>
                  <a:lnTo>
                    <a:pt x="853" y="467"/>
                  </a:lnTo>
                  <a:lnTo>
                    <a:pt x="862" y="475"/>
                  </a:lnTo>
                  <a:lnTo>
                    <a:pt x="875" y="478"/>
                  </a:lnTo>
                  <a:lnTo>
                    <a:pt x="888" y="474"/>
                  </a:lnTo>
                  <a:lnTo>
                    <a:pt x="891" y="472"/>
                  </a:lnTo>
                  <a:lnTo>
                    <a:pt x="897" y="469"/>
                  </a:lnTo>
                  <a:lnTo>
                    <a:pt x="906" y="465"/>
                  </a:lnTo>
                  <a:lnTo>
                    <a:pt x="917" y="458"/>
                  </a:lnTo>
                  <a:lnTo>
                    <a:pt x="929" y="454"/>
                  </a:lnTo>
                  <a:lnTo>
                    <a:pt x="940" y="450"/>
                  </a:lnTo>
                  <a:lnTo>
                    <a:pt x="951" y="449"/>
                  </a:lnTo>
                  <a:lnTo>
                    <a:pt x="969" y="452"/>
                  </a:lnTo>
                  <a:lnTo>
                    <a:pt x="987" y="459"/>
                  </a:lnTo>
                  <a:lnTo>
                    <a:pt x="1002" y="472"/>
                  </a:lnTo>
                  <a:lnTo>
                    <a:pt x="1012" y="488"/>
                  </a:lnTo>
                  <a:lnTo>
                    <a:pt x="1020" y="508"/>
                  </a:lnTo>
                  <a:lnTo>
                    <a:pt x="1023" y="530"/>
                  </a:lnTo>
                  <a:lnTo>
                    <a:pt x="1020" y="551"/>
                  </a:lnTo>
                  <a:lnTo>
                    <a:pt x="1012" y="571"/>
                  </a:lnTo>
                  <a:lnTo>
                    <a:pt x="1002" y="586"/>
                  </a:lnTo>
                  <a:lnTo>
                    <a:pt x="987" y="599"/>
                  </a:lnTo>
                  <a:lnTo>
                    <a:pt x="969" y="607"/>
                  </a:lnTo>
                  <a:lnTo>
                    <a:pt x="951" y="611"/>
                  </a:lnTo>
                  <a:lnTo>
                    <a:pt x="939" y="609"/>
                  </a:lnTo>
                  <a:lnTo>
                    <a:pt x="925" y="606"/>
                  </a:lnTo>
                  <a:lnTo>
                    <a:pt x="912" y="601"/>
                  </a:lnTo>
                  <a:lnTo>
                    <a:pt x="900" y="596"/>
                  </a:lnTo>
                  <a:lnTo>
                    <a:pt x="892" y="592"/>
                  </a:lnTo>
                  <a:lnTo>
                    <a:pt x="888" y="590"/>
                  </a:lnTo>
                  <a:lnTo>
                    <a:pt x="875" y="586"/>
                  </a:lnTo>
                  <a:lnTo>
                    <a:pt x="862" y="588"/>
                  </a:lnTo>
                  <a:lnTo>
                    <a:pt x="853" y="594"/>
                  </a:lnTo>
                  <a:lnTo>
                    <a:pt x="846" y="605"/>
                  </a:lnTo>
                  <a:lnTo>
                    <a:pt x="842" y="620"/>
                  </a:lnTo>
                  <a:lnTo>
                    <a:pt x="842" y="624"/>
                  </a:lnTo>
                  <a:lnTo>
                    <a:pt x="842" y="852"/>
                  </a:lnTo>
                  <a:lnTo>
                    <a:pt x="614" y="852"/>
                  </a:lnTo>
                  <a:lnTo>
                    <a:pt x="610" y="852"/>
                  </a:lnTo>
                  <a:lnTo>
                    <a:pt x="595" y="856"/>
                  </a:lnTo>
                  <a:lnTo>
                    <a:pt x="583" y="863"/>
                  </a:lnTo>
                  <a:lnTo>
                    <a:pt x="575" y="872"/>
                  </a:lnTo>
                  <a:lnTo>
                    <a:pt x="572" y="885"/>
                  </a:lnTo>
                  <a:lnTo>
                    <a:pt x="575" y="898"/>
                  </a:lnTo>
                  <a:lnTo>
                    <a:pt x="576" y="901"/>
                  </a:lnTo>
                  <a:lnTo>
                    <a:pt x="580" y="908"/>
                  </a:lnTo>
                  <a:lnTo>
                    <a:pt x="586" y="919"/>
                  </a:lnTo>
                  <a:lnTo>
                    <a:pt x="591" y="931"/>
                  </a:lnTo>
                  <a:lnTo>
                    <a:pt x="596" y="944"/>
                  </a:lnTo>
                  <a:lnTo>
                    <a:pt x="600" y="956"/>
                  </a:lnTo>
                  <a:lnTo>
                    <a:pt x="601" y="966"/>
                  </a:lnTo>
                  <a:lnTo>
                    <a:pt x="599" y="986"/>
                  </a:lnTo>
                  <a:lnTo>
                    <a:pt x="589" y="1004"/>
                  </a:lnTo>
                  <a:lnTo>
                    <a:pt x="578" y="1020"/>
                  </a:lnTo>
                  <a:lnTo>
                    <a:pt x="561" y="1031"/>
                  </a:lnTo>
                  <a:lnTo>
                    <a:pt x="541" y="1041"/>
                  </a:lnTo>
                  <a:lnTo>
                    <a:pt x="520" y="1043"/>
                  </a:lnTo>
                  <a:lnTo>
                    <a:pt x="498" y="1041"/>
                  </a:lnTo>
                  <a:lnTo>
                    <a:pt x="480" y="1031"/>
                  </a:lnTo>
                  <a:lnTo>
                    <a:pt x="462" y="1020"/>
                  </a:lnTo>
                  <a:lnTo>
                    <a:pt x="449" y="1004"/>
                  </a:lnTo>
                  <a:lnTo>
                    <a:pt x="442" y="986"/>
                  </a:lnTo>
                  <a:lnTo>
                    <a:pt x="439" y="966"/>
                  </a:lnTo>
                  <a:lnTo>
                    <a:pt x="440" y="956"/>
                  </a:lnTo>
                  <a:lnTo>
                    <a:pt x="444" y="944"/>
                  </a:lnTo>
                  <a:lnTo>
                    <a:pt x="449" y="931"/>
                  </a:lnTo>
                  <a:lnTo>
                    <a:pt x="455" y="919"/>
                  </a:lnTo>
                  <a:lnTo>
                    <a:pt x="460" y="908"/>
                  </a:lnTo>
                  <a:lnTo>
                    <a:pt x="462" y="901"/>
                  </a:lnTo>
                  <a:lnTo>
                    <a:pt x="464" y="898"/>
                  </a:lnTo>
                  <a:lnTo>
                    <a:pt x="468" y="885"/>
                  </a:lnTo>
                  <a:lnTo>
                    <a:pt x="465" y="872"/>
                  </a:lnTo>
                  <a:lnTo>
                    <a:pt x="457" y="863"/>
                  </a:lnTo>
                  <a:lnTo>
                    <a:pt x="445" y="856"/>
                  </a:lnTo>
                  <a:lnTo>
                    <a:pt x="430" y="852"/>
                  </a:lnTo>
                  <a:lnTo>
                    <a:pt x="431" y="852"/>
                  </a:lnTo>
                  <a:lnTo>
                    <a:pt x="432" y="852"/>
                  </a:lnTo>
                  <a:lnTo>
                    <a:pt x="430" y="852"/>
                  </a:lnTo>
                  <a:lnTo>
                    <a:pt x="426" y="852"/>
                  </a:lnTo>
                  <a:lnTo>
                    <a:pt x="181" y="852"/>
                  </a:lnTo>
                  <a:lnTo>
                    <a:pt x="181" y="848"/>
                  </a:lnTo>
                  <a:lnTo>
                    <a:pt x="181" y="838"/>
                  </a:lnTo>
                  <a:lnTo>
                    <a:pt x="181" y="825"/>
                  </a:lnTo>
                  <a:lnTo>
                    <a:pt x="181" y="813"/>
                  </a:lnTo>
                  <a:lnTo>
                    <a:pt x="181" y="623"/>
                  </a:lnTo>
                  <a:lnTo>
                    <a:pt x="181" y="619"/>
                  </a:lnTo>
                  <a:lnTo>
                    <a:pt x="181" y="616"/>
                  </a:lnTo>
                  <a:lnTo>
                    <a:pt x="181" y="618"/>
                  </a:lnTo>
                  <a:lnTo>
                    <a:pt x="181" y="620"/>
                  </a:lnTo>
                  <a:lnTo>
                    <a:pt x="177" y="605"/>
                  </a:lnTo>
                  <a:lnTo>
                    <a:pt x="171" y="592"/>
                  </a:lnTo>
                  <a:lnTo>
                    <a:pt x="161" y="584"/>
                  </a:lnTo>
                  <a:lnTo>
                    <a:pt x="148" y="581"/>
                  </a:lnTo>
                  <a:lnTo>
                    <a:pt x="135" y="585"/>
                  </a:lnTo>
                  <a:lnTo>
                    <a:pt x="133" y="586"/>
                  </a:lnTo>
                  <a:lnTo>
                    <a:pt x="126" y="590"/>
                  </a:lnTo>
                  <a:lnTo>
                    <a:pt x="117" y="596"/>
                  </a:lnTo>
                  <a:lnTo>
                    <a:pt x="106" y="601"/>
                  </a:lnTo>
                  <a:lnTo>
                    <a:pt x="95" y="606"/>
                  </a:lnTo>
                  <a:lnTo>
                    <a:pt x="83" y="610"/>
                  </a:lnTo>
                  <a:lnTo>
                    <a:pt x="72" y="611"/>
                  </a:lnTo>
                  <a:lnTo>
                    <a:pt x="54" y="607"/>
                  </a:lnTo>
                  <a:lnTo>
                    <a:pt x="36" y="599"/>
                  </a:lnTo>
                  <a:lnTo>
                    <a:pt x="21" y="588"/>
                  </a:lnTo>
                  <a:lnTo>
                    <a:pt x="10" y="571"/>
                  </a:lnTo>
                  <a:lnTo>
                    <a:pt x="3" y="551"/>
                  </a:lnTo>
                  <a:lnTo>
                    <a:pt x="0" y="530"/>
                  </a:lnTo>
                  <a:lnTo>
                    <a:pt x="3" y="508"/>
                  </a:lnTo>
                  <a:lnTo>
                    <a:pt x="10" y="489"/>
                  </a:lnTo>
                  <a:lnTo>
                    <a:pt x="21" y="472"/>
                  </a:lnTo>
                  <a:lnTo>
                    <a:pt x="36" y="459"/>
                  </a:lnTo>
                  <a:lnTo>
                    <a:pt x="54" y="452"/>
                  </a:lnTo>
                  <a:lnTo>
                    <a:pt x="72" y="449"/>
                  </a:lnTo>
                  <a:lnTo>
                    <a:pt x="83" y="450"/>
                  </a:lnTo>
                  <a:lnTo>
                    <a:pt x="95" y="454"/>
                  </a:lnTo>
                  <a:lnTo>
                    <a:pt x="106" y="458"/>
                  </a:lnTo>
                  <a:lnTo>
                    <a:pt x="117" y="465"/>
                  </a:lnTo>
                  <a:lnTo>
                    <a:pt x="126" y="469"/>
                  </a:lnTo>
                  <a:lnTo>
                    <a:pt x="133" y="472"/>
                  </a:lnTo>
                  <a:lnTo>
                    <a:pt x="135" y="474"/>
                  </a:lnTo>
                  <a:lnTo>
                    <a:pt x="148" y="478"/>
                  </a:lnTo>
                  <a:lnTo>
                    <a:pt x="161" y="475"/>
                  </a:lnTo>
                  <a:lnTo>
                    <a:pt x="171" y="467"/>
                  </a:lnTo>
                  <a:lnTo>
                    <a:pt x="177" y="455"/>
                  </a:lnTo>
                  <a:lnTo>
                    <a:pt x="181" y="440"/>
                  </a:lnTo>
                  <a:lnTo>
                    <a:pt x="181" y="436"/>
                  </a:lnTo>
                  <a:lnTo>
                    <a:pt x="181" y="336"/>
                  </a:lnTo>
                  <a:lnTo>
                    <a:pt x="181" y="336"/>
                  </a:lnTo>
                  <a:lnTo>
                    <a:pt x="181" y="241"/>
                  </a:lnTo>
                  <a:lnTo>
                    <a:pt x="181" y="234"/>
                  </a:lnTo>
                  <a:lnTo>
                    <a:pt x="181" y="222"/>
                  </a:lnTo>
                  <a:lnTo>
                    <a:pt x="181" y="208"/>
                  </a:lnTo>
                  <a:lnTo>
                    <a:pt x="180" y="195"/>
                  </a:lnTo>
                  <a:lnTo>
                    <a:pt x="180" y="184"/>
                  </a:lnTo>
                  <a:lnTo>
                    <a:pt x="180" y="179"/>
                  </a:lnTo>
                  <a:lnTo>
                    <a:pt x="426" y="179"/>
                  </a:lnTo>
                  <a:lnTo>
                    <a:pt x="430" y="181"/>
                  </a:lnTo>
                  <a:lnTo>
                    <a:pt x="432" y="181"/>
                  </a:lnTo>
                  <a:lnTo>
                    <a:pt x="431" y="181"/>
                  </a:lnTo>
                  <a:lnTo>
                    <a:pt x="430" y="179"/>
                  </a:lnTo>
                  <a:lnTo>
                    <a:pt x="445" y="177"/>
                  </a:lnTo>
                  <a:lnTo>
                    <a:pt x="457" y="170"/>
                  </a:lnTo>
                  <a:lnTo>
                    <a:pt x="465" y="160"/>
                  </a:lnTo>
                  <a:lnTo>
                    <a:pt x="468" y="148"/>
                  </a:lnTo>
                  <a:lnTo>
                    <a:pt x="464" y="133"/>
                  </a:lnTo>
                  <a:lnTo>
                    <a:pt x="462" y="131"/>
                  </a:lnTo>
                  <a:lnTo>
                    <a:pt x="459" y="123"/>
                  </a:lnTo>
                  <a:lnTo>
                    <a:pt x="455" y="111"/>
                  </a:lnTo>
                  <a:lnTo>
                    <a:pt x="449" y="97"/>
                  </a:lnTo>
                  <a:lnTo>
                    <a:pt x="445" y="84"/>
                  </a:lnTo>
                  <a:lnTo>
                    <a:pt x="444" y="72"/>
                  </a:lnTo>
                  <a:lnTo>
                    <a:pt x="447" y="52"/>
                  </a:lnTo>
                  <a:lnTo>
                    <a:pt x="453" y="35"/>
                  </a:lnTo>
                  <a:lnTo>
                    <a:pt x="465" y="21"/>
                  </a:lnTo>
                  <a:lnTo>
                    <a:pt x="481" y="9"/>
                  </a:lnTo>
                  <a:lnTo>
                    <a:pt x="499" y="2"/>
                  </a:lnTo>
                  <a:lnTo>
                    <a:pt x="52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AA945">
                    <a:tint val="66000"/>
                    <a:satMod val="160000"/>
                  </a:srgbClr>
                </a:gs>
                <a:gs pos="50000">
                  <a:srgbClr val="8AA945">
                    <a:tint val="44500"/>
                    <a:satMod val="160000"/>
                  </a:srgbClr>
                </a:gs>
                <a:gs pos="100000">
                  <a:srgbClr val="8AA945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7448E23-27CD-5141-97AA-4386BA038847}"/>
                </a:ext>
              </a:extLst>
            </p:cNvPr>
            <p:cNvSpPr/>
            <p:nvPr/>
          </p:nvSpPr>
          <p:spPr>
            <a:xfrm>
              <a:off x="1645922" y="3603490"/>
              <a:ext cx="1604737" cy="9803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fr-FR" sz="2800" b="1" kern="0" dirty="0"/>
                <a:t>Cas </a:t>
              </a:r>
            </a:p>
            <a:p>
              <a:pPr lvl="0" algn="ctr">
                <a:defRPr/>
              </a:pPr>
              <a:r>
                <a:rPr lang="fr-FR" sz="2800" b="1" kern="0" dirty="0"/>
                <a:t>confirmé</a:t>
              </a:r>
            </a:p>
          </p:txBody>
        </p:sp>
      </p:grpSp>
      <p:sp>
        <p:nvSpPr>
          <p:cNvPr id="13" name="Freeform 2228">
            <a:extLst>
              <a:ext uri="{FF2B5EF4-FFF2-40B4-BE49-F238E27FC236}">
                <a16:creationId xmlns:a16="http://schemas.microsoft.com/office/drawing/2014/main" id="{9E6B26D7-52E4-5D4A-94C2-082722B11019}"/>
              </a:ext>
            </a:extLst>
          </p:cNvPr>
          <p:cNvSpPr>
            <a:spLocks/>
          </p:cNvSpPr>
          <p:nvPr/>
        </p:nvSpPr>
        <p:spPr bwMode="auto">
          <a:xfrm>
            <a:off x="5118572" y="4773339"/>
            <a:ext cx="2095606" cy="1968029"/>
          </a:xfrm>
          <a:custGeom>
            <a:avLst/>
            <a:gdLst>
              <a:gd name="T0" fmla="*/ 340 w 624"/>
              <a:gd name="T1" fmla="*/ 3 h 816"/>
              <a:gd name="T2" fmla="*/ 374 w 624"/>
              <a:gd name="T3" fmla="*/ 25 h 816"/>
              <a:gd name="T4" fmla="*/ 387 w 624"/>
              <a:gd name="T5" fmla="*/ 60 h 816"/>
              <a:gd name="T6" fmla="*/ 380 w 624"/>
              <a:gd name="T7" fmla="*/ 88 h 816"/>
              <a:gd name="T8" fmla="*/ 368 w 624"/>
              <a:gd name="T9" fmla="*/ 118 h 816"/>
              <a:gd name="T10" fmla="*/ 363 w 624"/>
              <a:gd name="T11" fmla="*/ 140 h 816"/>
              <a:gd name="T12" fmla="*/ 364 w 624"/>
              <a:gd name="T13" fmla="*/ 152 h 816"/>
              <a:gd name="T14" fmla="*/ 375 w 624"/>
              <a:gd name="T15" fmla="*/ 168 h 816"/>
              <a:gd name="T16" fmla="*/ 398 w 624"/>
              <a:gd name="T17" fmla="*/ 180 h 816"/>
              <a:gd name="T18" fmla="*/ 624 w 624"/>
              <a:gd name="T19" fmla="*/ 181 h 816"/>
              <a:gd name="T20" fmla="*/ 621 w 624"/>
              <a:gd name="T21" fmla="*/ 707 h 816"/>
              <a:gd name="T22" fmla="*/ 593 w 624"/>
              <a:gd name="T23" fmla="*/ 763 h 816"/>
              <a:gd name="T24" fmla="*/ 545 w 624"/>
              <a:gd name="T25" fmla="*/ 801 h 816"/>
              <a:gd name="T26" fmla="*/ 484 w 624"/>
              <a:gd name="T27" fmla="*/ 816 h 816"/>
              <a:gd name="T28" fmla="*/ 6 w 624"/>
              <a:gd name="T29" fmla="*/ 816 h 816"/>
              <a:gd name="T30" fmla="*/ 2 w 624"/>
              <a:gd name="T31" fmla="*/ 604 h 816"/>
              <a:gd name="T32" fmla="*/ 0 w 624"/>
              <a:gd name="T33" fmla="*/ 597 h 816"/>
              <a:gd name="T34" fmla="*/ 4 w 624"/>
              <a:gd name="T35" fmla="*/ 585 h 816"/>
              <a:gd name="T36" fmla="*/ 11 w 624"/>
              <a:gd name="T37" fmla="*/ 579 h 816"/>
              <a:gd name="T38" fmla="*/ 19 w 624"/>
              <a:gd name="T39" fmla="*/ 578 h 816"/>
              <a:gd name="T40" fmla="*/ 29 w 624"/>
              <a:gd name="T41" fmla="*/ 580 h 816"/>
              <a:gd name="T42" fmla="*/ 44 w 624"/>
              <a:gd name="T43" fmla="*/ 587 h 816"/>
              <a:gd name="T44" fmla="*/ 71 w 624"/>
              <a:gd name="T45" fmla="*/ 597 h 816"/>
              <a:gd name="T46" fmla="*/ 97 w 624"/>
              <a:gd name="T47" fmla="*/ 602 h 816"/>
              <a:gd name="T48" fmla="*/ 141 w 624"/>
              <a:gd name="T49" fmla="*/ 589 h 816"/>
              <a:gd name="T50" fmla="*/ 173 w 624"/>
              <a:gd name="T51" fmla="*/ 555 h 816"/>
              <a:gd name="T52" fmla="*/ 186 w 624"/>
              <a:gd name="T53" fmla="*/ 508 h 816"/>
              <a:gd name="T54" fmla="*/ 173 w 624"/>
              <a:gd name="T55" fmla="*/ 462 h 816"/>
              <a:gd name="T56" fmla="*/ 141 w 624"/>
              <a:gd name="T57" fmla="*/ 428 h 816"/>
              <a:gd name="T58" fmla="*/ 97 w 624"/>
              <a:gd name="T59" fmla="*/ 415 h 816"/>
              <a:gd name="T60" fmla="*/ 71 w 624"/>
              <a:gd name="T61" fmla="*/ 420 h 816"/>
              <a:gd name="T62" fmla="*/ 44 w 624"/>
              <a:gd name="T63" fmla="*/ 431 h 816"/>
              <a:gd name="T64" fmla="*/ 29 w 624"/>
              <a:gd name="T65" fmla="*/ 437 h 816"/>
              <a:gd name="T66" fmla="*/ 23 w 624"/>
              <a:gd name="T67" fmla="*/ 440 h 816"/>
              <a:gd name="T68" fmla="*/ 15 w 624"/>
              <a:gd name="T69" fmla="*/ 440 h 816"/>
              <a:gd name="T70" fmla="*/ 7 w 624"/>
              <a:gd name="T71" fmla="*/ 436 h 816"/>
              <a:gd name="T72" fmla="*/ 3 w 624"/>
              <a:gd name="T73" fmla="*/ 427 h 816"/>
              <a:gd name="T74" fmla="*/ 2 w 624"/>
              <a:gd name="T75" fmla="*/ 419 h 816"/>
              <a:gd name="T76" fmla="*/ 2 w 624"/>
              <a:gd name="T77" fmla="*/ 224 h 816"/>
              <a:gd name="T78" fmla="*/ 223 w 624"/>
              <a:gd name="T79" fmla="*/ 181 h 816"/>
              <a:gd name="T80" fmla="*/ 230 w 624"/>
              <a:gd name="T81" fmla="*/ 181 h 816"/>
              <a:gd name="T82" fmla="*/ 261 w 624"/>
              <a:gd name="T83" fmla="*/ 168 h 816"/>
              <a:gd name="T84" fmla="*/ 273 w 624"/>
              <a:gd name="T85" fmla="*/ 140 h 816"/>
              <a:gd name="T86" fmla="*/ 268 w 624"/>
              <a:gd name="T87" fmla="*/ 118 h 816"/>
              <a:gd name="T88" fmla="*/ 256 w 624"/>
              <a:gd name="T89" fmla="*/ 88 h 816"/>
              <a:gd name="T90" fmla="*/ 248 w 624"/>
              <a:gd name="T91" fmla="*/ 60 h 816"/>
              <a:gd name="T92" fmla="*/ 262 w 624"/>
              <a:gd name="T93" fmla="*/ 25 h 816"/>
              <a:gd name="T94" fmla="*/ 296 w 624"/>
              <a:gd name="T95" fmla="*/ 3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24" h="816">
                <a:moveTo>
                  <a:pt x="317" y="0"/>
                </a:moveTo>
                <a:lnTo>
                  <a:pt x="340" y="3"/>
                </a:lnTo>
                <a:lnTo>
                  <a:pt x="359" y="12"/>
                </a:lnTo>
                <a:lnTo>
                  <a:pt x="374" y="25"/>
                </a:lnTo>
                <a:lnTo>
                  <a:pt x="384" y="41"/>
                </a:lnTo>
                <a:lnTo>
                  <a:pt x="387" y="60"/>
                </a:lnTo>
                <a:lnTo>
                  <a:pt x="385" y="74"/>
                </a:lnTo>
                <a:lnTo>
                  <a:pt x="380" y="88"/>
                </a:lnTo>
                <a:lnTo>
                  <a:pt x="374" y="104"/>
                </a:lnTo>
                <a:lnTo>
                  <a:pt x="368" y="118"/>
                </a:lnTo>
                <a:lnTo>
                  <a:pt x="364" y="129"/>
                </a:lnTo>
                <a:lnTo>
                  <a:pt x="363" y="140"/>
                </a:lnTo>
                <a:lnTo>
                  <a:pt x="363" y="146"/>
                </a:lnTo>
                <a:lnTo>
                  <a:pt x="364" y="152"/>
                </a:lnTo>
                <a:lnTo>
                  <a:pt x="367" y="159"/>
                </a:lnTo>
                <a:lnTo>
                  <a:pt x="375" y="168"/>
                </a:lnTo>
                <a:lnTo>
                  <a:pt x="387" y="176"/>
                </a:lnTo>
                <a:lnTo>
                  <a:pt x="398" y="180"/>
                </a:lnTo>
                <a:lnTo>
                  <a:pt x="412" y="181"/>
                </a:lnTo>
                <a:lnTo>
                  <a:pt x="624" y="181"/>
                </a:lnTo>
                <a:lnTo>
                  <a:pt x="624" y="676"/>
                </a:lnTo>
                <a:lnTo>
                  <a:pt x="621" y="707"/>
                </a:lnTo>
                <a:lnTo>
                  <a:pt x="610" y="737"/>
                </a:lnTo>
                <a:lnTo>
                  <a:pt x="593" y="763"/>
                </a:lnTo>
                <a:lnTo>
                  <a:pt x="571" y="786"/>
                </a:lnTo>
                <a:lnTo>
                  <a:pt x="545" y="801"/>
                </a:lnTo>
                <a:lnTo>
                  <a:pt x="516" y="812"/>
                </a:lnTo>
                <a:lnTo>
                  <a:pt x="484" y="816"/>
                </a:lnTo>
                <a:lnTo>
                  <a:pt x="23" y="816"/>
                </a:lnTo>
                <a:lnTo>
                  <a:pt x="6" y="816"/>
                </a:lnTo>
                <a:lnTo>
                  <a:pt x="2" y="816"/>
                </a:lnTo>
                <a:lnTo>
                  <a:pt x="2" y="604"/>
                </a:lnTo>
                <a:lnTo>
                  <a:pt x="2" y="598"/>
                </a:lnTo>
                <a:lnTo>
                  <a:pt x="0" y="597"/>
                </a:lnTo>
                <a:lnTo>
                  <a:pt x="2" y="592"/>
                </a:lnTo>
                <a:lnTo>
                  <a:pt x="4" y="585"/>
                </a:lnTo>
                <a:lnTo>
                  <a:pt x="7" y="581"/>
                </a:lnTo>
                <a:lnTo>
                  <a:pt x="11" y="579"/>
                </a:lnTo>
                <a:lnTo>
                  <a:pt x="15" y="578"/>
                </a:lnTo>
                <a:lnTo>
                  <a:pt x="19" y="578"/>
                </a:lnTo>
                <a:lnTo>
                  <a:pt x="24" y="578"/>
                </a:lnTo>
                <a:lnTo>
                  <a:pt x="29" y="580"/>
                </a:lnTo>
                <a:lnTo>
                  <a:pt x="34" y="583"/>
                </a:lnTo>
                <a:lnTo>
                  <a:pt x="44" y="587"/>
                </a:lnTo>
                <a:lnTo>
                  <a:pt x="57" y="592"/>
                </a:lnTo>
                <a:lnTo>
                  <a:pt x="71" y="597"/>
                </a:lnTo>
                <a:lnTo>
                  <a:pt x="84" y="600"/>
                </a:lnTo>
                <a:lnTo>
                  <a:pt x="97" y="602"/>
                </a:lnTo>
                <a:lnTo>
                  <a:pt x="120" y="598"/>
                </a:lnTo>
                <a:lnTo>
                  <a:pt x="141" y="589"/>
                </a:lnTo>
                <a:lnTo>
                  <a:pt x="159" y="575"/>
                </a:lnTo>
                <a:lnTo>
                  <a:pt x="173" y="555"/>
                </a:lnTo>
                <a:lnTo>
                  <a:pt x="184" y="533"/>
                </a:lnTo>
                <a:lnTo>
                  <a:pt x="186" y="508"/>
                </a:lnTo>
                <a:lnTo>
                  <a:pt x="184" y="485"/>
                </a:lnTo>
                <a:lnTo>
                  <a:pt x="173" y="462"/>
                </a:lnTo>
                <a:lnTo>
                  <a:pt x="159" y="443"/>
                </a:lnTo>
                <a:lnTo>
                  <a:pt x="141" y="428"/>
                </a:lnTo>
                <a:lnTo>
                  <a:pt x="120" y="419"/>
                </a:lnTo>
                <a:lnTo>
                  <a:pt x="97" y="415"/>
                </a:lnTo>
                <a:lnTo>
                  <a:pt x="84" y="418"/>
                </a:lnTo>
                <a:lnTo>
                  <a:pt x="71" y="420"/>
                </a:lnTo>
                <a:lnTo>
                  <a:pt x="57" y="426"/>
                </a:lnTo>
                <a:lnTo>
                  <a:pt x="44" y="431"/>
                </a:lnTo>
                <a:lnTo>
                  <a:pt x="34" y="435"/>
                </a:lnTo>
                <a:lnTo>
                  <a:pt x="29" y="437"/>
                </a:lnTo>
                <a:lnTo>
                  <a:pt x="27" y="439"/>
                </a:lnTo>
                <a:lnTo>
                  <a:pt x="23" y="440"/>
                </a:lnTo>
                <a:lnTo>
                  <a:pt x="19" y="440"/>
                </a:lnTo>
                <a:lnTo>
                  <a:pt x="15" y="440"/>
                </a:lnTo>
                <a:lnTo>
                  <a:pt x="11" y="439"/>
                </a:lnTo>
                <a:lnTo>
                  <a:pt x="7" y="436"/>
                </a:lnTo>
                <a:lnTo>
                  <a:pt x="4" y="432"/>
                </a:lnTo>
                <a:lnTo>
                  <a:pt x="3" y="427"/>
                </a:lnTo>
                <a:lnTo>
                  <a:pt x="2" y="422"/>
                </a:lnTo>
                <a:lnTo>
                  <a:pt x="2" y="419"/>
                </a:lnTo>
                <a:lnTo>
                  <a:pt x="2" y="415"/>
                </a:lnTo>
                <a:lnTo>
                  <a:pt x="2" y="224"/>
                </a:lnTo>
                <a:lnTo>
                  <a:pt x="2" y="181"/>
                </a:lnTo>
                <a:lnTo>
                  <a:pt x="223" y="181"/>
                </a:lnTo>
                <a:lnTo>
                  <a:pt x="228" y="181"/>
                </a:lnTo>
                <a:lnTo>
                  <a:pt x="230" y="181"/>
                </a:lnTo>
                <a:lnTo>
                  <a:pt x="247" y="177"/>
                </a:lnTo>
                <a:lnTo>
                  <a:pt x="261" y="168"/>
                </a:lnTo>
                <a:lnTo>
                  <a:pt x="270" y="155"/>
                </a:lnTo>
                <a:lnTo>
                  <a:pt x="273" y="140"/>
                </a:lnTo>
                <a:lnTo>
                  <a:pt x="271" y="129"/>
                </a:lnTo>
                <a:lnTo>
                  <a:pt x="268" y="118"/>
                </a:lnTo>
                <a:lnTo>
                  <a:pt x="261" y="104"/>
                </a:lnTo>
                <a:lnTo>
                  <a:pt x="256" y="88"/>
                </a:lnTo>
                <a:lnTo>
                  <a:pt x="250" y="74"/>
                </a:lnTo>
                <a:lnTo>
                  <a:pt x="248" y="60"/>
                </a:lnTo>
                <a:lnTo>
                  <a:pt x="252" y="41"/>
                </a:lnTo>
                <a:lnTo>
                  <a:pt x="262" y="25"/>
                </a:lnTo>
                <a:lnTo>
                  <a:pt x="277" y="12"/>
                </a:lnTo>
                <a:lnTo>
                  <a:pt x="296" y="3"/>
                </a:lnTo>
                <a:lnTo>
                  <a:pt x="317" y="0"/>
                </a:lnTo>
                <a:close/>
              </a:path>
            </a:pathLst>
          </a:custGeom>
          <a:solidFill>
            <a:srgbClr val="92D050">
              <a:alpha val="7098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2244">
            <a:extLst>
              <a:ext uri="{FF2B5EF4-FFF2-40B4-BE49-F238E27FC236}">
                <a16:creationId xmlns:a16="http://schemas.microsoft.com/office/drawing/2014/main" id="{B4A987C8-BD56-B044-884F-BBD27771935B}"/>
              </a:ext>
            </a:extLst>
          </p:cNvPr>
          <p:cNvSpPr>
            <a:spLocks/>
          </p:cNvSpPr>
          <p:nvPr/>
        </p:nvSpPr>
        <p:spPr bwMode="auto">
          <a:xfrm>
            <a:off x="796598" y="4773340"/>
            <a:ext cx="2225441" cy="1968028"/>
          </a:xfrm>
          <a:custGeom>
            <a:avLst/>
            <a:gdLst>
              <a:gd name="T0" fmla="*/ 335 w 624"/>
              <a:gd name="T1" fmla="*/ 4 h 821"/>
              <a:gd name="T2" fmla="*/ 369 w 624"/>
              <a:gd name="T3" fmla="*/ 29 h 821"/>
              <a:gd name="T4" fmla="*/ 382 w 624"/>
              <a:gd name="T5" fmla="*/ 65 h 821"/>
              <a:gd name="T6" fmla="*/ 376 w 624"/>
              <a:gd name="T7" fmla="*/ 94 h 821"/>
              <a:gd name="T8" fmla="*/ 364 w 624"/>
              <a:gd name="T9" fmla="*/ 123 h 821"/>
              <a:gd name="T10" fmla="*/ 357 w 624"/>
              <a:gd name="T11" fmla="*/ 145 h 821"/>
              <a:gd name="T12" fmla="*/ 369 w 624"/>
              <a:gd name="T13" fmla="*/ 171 h 821"/>
              <a:gd name="T14" fmla="*/ 394 w 624"/>
              <a:gd name="T15" fmla="*/ 185 h 821"/>
              <a:gd name="T16" fmla="*/ 593 w 624"/>
              <a:gd name="T17" fmla="*/ 186 h 821"/>
              <a:gd name="T18" fmla="*/ 605 w 624"/>
              <a:gd name="T19" fmla="*/ 186 h 821"/>
              <a:gd name="T20" fmla="*/ 622 w 624"/>
              <a:gd name="T21" fmla="*/ 186 h 821"/>
              <a:gd name="T22" fmla="*/ 624 w 624"/>
              <a:gd name="T23" fmla="*/ 217 h 821"/>
              <a:gd name="T24" fmla="*/ 624 w 624"/>
              <a:gd name="T25" fmla="*/ 420 h 821"/>
              <a:gd name="T26" fmla="*/ 624 w 624"/>
              <a:gd name="T27" fmla="*/ 427 h 821"/>
              <a:gd name="T28" fmla="*/ 622 w 624"/>
              <a:gd name="T29" fmla="*/ 437 h 821"/>
              <a:gd name="T30" fmla="*/ 615 w 624"/>
              <a:gd name="T31" fmla="*/ 444 h 821"/>
              <a:gd name="T32" fmla="*/ 607 w 624"/>
              <a:gd name="T33" fmla="*/ 446 h 821"/>
              <a:gd name="T34" fmla="*/ 600 w 624"/>
              <a:gd name="T35" fmla="*/ 444 h 821"/>
              <a:gd name="T36" fmla="*/ 592 w 624"/>
              <a:gd name="T37" fmla="*/ 440 h 821"/>
              <a:gd name="T38" fmla="*/ 569 w 624"/>
              <a:gd name="T39" fmla="*/ 431 h 821"/>
              <a:gd name="T40" fmla="*/ 541 w 624"/>
              <a:gd name="T41" fmla="*/ 423 h 821"/>
              <a:gd name="T42" fmla="*/ 507 w 624"/>
              <a:gd name="T43" fmla="*/ 424 h 821"/>
              <a:gd name="T44" fmla="*/ 469 w 624"/>
              <a:gd name="T45" fmla="*/ 449 h 821"/>
              <a:gd name="T46" fmla="*/ 448 w 624"/>
              <a:gd name="T47" fmla="*/ 490 h 821"/>
              <a:gd name="T48" fmla="*/ 448 w 624"/>
              <a:gd name="T49" fmla="*/ 539 h 821"/>
              <a:gd name="T50" fmla="*/ 469 w 624"/>
              <a:gd name="T51" fmla="*/ 580 h 821"/>
              <a:gd name="T52" fmla="*/ 507 w 624"/>
              <a:gd name="T53" fmla="*/ 603 h 821"/>
              <a:gd name="T54" fmla="*/ 541 w 624"/>
              <a:gd name="T55" fmla="*/ 606 h 821"/>
              <a:gd name="T56" fmla="*/ 569 w 624"/>
              <a:gd name="T57" fmla="*/ 597 h 821"/>
              <a:gd name="T58" fmla="*/ 592 w 624"/>
              <a:gd name="T59" fmla="*/ 588 h 821"/>
              <a:gd name="T60" fmla="*/ 601 w 624"/>
              <a:gd name="T61" fmla="*/ 584 h 821"/>
              <a:gd name="T62" fmla="*/ 611 w 624"/>
              <a:gd name="T63" fmla="*/ 583 h 821"/>
              <a:gd name="T64" fmla="*/ 619 w 624"/>
              <a:gd name="T65" fmla="*/ 588 h 821"/>
              <a:gd name="T66" fmla="*/ 623 w 624"/>
              <a:gd name="T67" fmla="*/ 597 h 821"/>
              <a:gd name="T68" fmla="*/ 624 w 624"/>
              <a:gd name="T69" fmla="*/ 605 h 821"/>
              <a:gd name="T70" fmla="*/ 624 w 624"/>
              <a:gd name="T71" fmla="*/ 821 h 821"/>
              <a:gd name="T72" fmla="*/ 107 w 624"/>
              <a:gd name="T73" fmla="*/ 817 h 821"/>
              <a:gd name="T74" fmla="*/ 52 w 624"/>
              <a:gd name="T75" fmla="*/ 791 h 821"/>
              <a:gd name="T76" fmla="*/ 13 w 624"/>
              <a:gd name="T77" fmla="*/ 742 h 821"/>
              <a:gd name="T78" fmla="*/ 0 w 624"/>
              <a:gd name="T79" fmla="*/ 681 h 821"/>
              <a:gd name="T80" fmla="*/ 219 w 624"/>
              <a:gd name="T81" fmla="*/ 186 h 821"/>
              <a:gd name="T82" fmla="*/ 236 w 624"/>
              <a:gd name="T83" fmla="*/ 185 h 821"/>
              <a:gd name="T84" fmla="*/ 247 w 624"/>
              <a:gd name="T85" fmla="*/ 179 h 821"/>
              <a:gd name="T86" fmla="*/ 257 w 624"/>
              <a:gd name="T87" fmla="*/ 173 h 821"/>
              <a:gd name="T88" fmla="*/ 267 w 624"/>
              <a:gd name="T89" fmla="*/ 157 h 821"/>
              <a:gd name="T90" fmla="*/ 267 w 624"/>
              <a:gd name="T91" fmla="*/ 135 h 821"/>
              <a:gd name="T92" fmla="*/ 257 w 624"/>
              <a:gd name="T93" fmla="*/ 110 h 821"/>
              <a:gd name="T94" fmla="*/ 246 w 624"/>
              <a:gd name="T95" fmla="*/ 79 h 821"/>
              <a:gd name="T96" fmla="*/ 247 w 624"/>
              <a:gd name="T97" fmla="*/ 46 h 821"/>
              <a:gd name="T98" fmla="*/ 272 w 624"/>
              <a:gd name="T99" fmla="*/ 13 h 821"/>
              <a:gd name="T100" fmla="*/ 313 w 624"/>
              <a:gd name="T101" fmla="*/ 0 h 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24" h="821">
                <a:moveTo>
                  <a:pt x="313" y="0"/>
                </a:moveTo>
                <a:lnTo>
                  <a:pt x="335" y="4"/>
                </a:lnTo>
                <a:lnTo>
                  <a:pt x="353" y="13"/>
                </a:lnTo>
                <a:lnTo>
                  <a:pt x="369" y="29"/>
                </a:lnTo>
                <a:lnTo>
                  <a:pt x="378" y="46"/>
                </a:lnTo>
                <a:lnTo>
                  <a:pt x="382" y="65"/>
                </a:lnTo>
                <a:lnTo>
                  <a:pt x="381" y="79"/>
                </a:lnTo>
                <a:lnTo>
                  <a:pt x="376" y="94"/>
                </a:lnTo>
                <a:lnTo>
                  <a:pt x="369" y="110"/>
                </a:lnTo>
                <a:lnTo>
                  <a:pt x="364" y="123"/>
                </a:lnTo>
                <a:lnTo>
                  <a:pt x="359" y="135"/>
                </a:lnTo>
                <a:lnTo>
                  <a:pt x="357" y="145"/>
                </a:lnTo>
                <a:lnTo>
                  <a:pt x="361" y="160"/>
                </a:lnTo>
                <a:lnTo>
                  <a:pt x="369" y="171"/>
                </a:lnTo>
                <a:lnTo>
                  <a:pt x="380" y="179"/>
                </a:lnTo>
                <a:lnTo>
                  <a:pt x="394" y="185"/>
                </a:lnTo>
                <a:lnTo>
                  <a:pt x="408" y="186"/>
                </a:lnTo>
                <a:lnTo>
                  <a:pt x="593" y="186"/>
                </a:lnTo>
                <a:lnTo>
                  <a:pt x="597" y="186"/>
                </a:lnTo>
                <a:lnTo>
                  <a:pt x="605" y="186"/>
                </a:lnTo>
                <a:lnTo>
                  <a:pt x="614" y="186"/>
                </a:lnTo>
                <a:lnTo>
                  <a:pt x="622" y="186"/>
                </a:lnTo>
                <a:lnTo>
                  <a:pt x="624" y="186"/>
                </a:lnTo>
                <a:lnTo>
                  <a:pt x="624" y="217"/>
                </a:lnTo>
                <a:lnTo>
                  <a:pt x="624" y="229"/>
                </a:lnTo>
                <a:lnTo>
                  <a:pt x="624" y="420"/>
                </a:lnTo>
                <a:lnTo>
                  <a:pt x="624" y="424"/>
                </a:lnTo>
                <a:lnTo>
                  <a:pt x="624" y="427"/>
                </a:lnTo>
                <a:lnTo>
                  <a:pt x="623" y="432"/>
                </a:lnTo>
                <a:lnTo>
                  <a:pt x="622" y="437"/>
                </a:lnTo>
                <a:lnTo>
                  <a:pt x="618" y="441"/>
                </a:lnTo>
                <a:lnTo>
                  <a:pt x="615" y="444"/>
                </a:lnTo>
                <a:lnTo>
                  <a:pt x="611" y="445"/>
                </a:lnTo>
                <a:lnTo>
                  <a:pt x="607" y="446"/>
                </a:lnTo>
                <a:lnTo>
                  <a:pt x="604" y="445"/>
                </a:lnTo>
                <a:lnTo>
                  <a:pt x="600" y="444"/>
                </a:lnTo>
                <a:lnTo>
                  <a:pt x="596" y="442"/>
                </a:lnTo>
                <a:lnTo>
                  <a:pt x="592" y="440"/>
                </a:lnTo>
                <a:lnTo>
                  <a:pt x="581" y="436"/>
                </a:lnTo>
                <a:lnTo>
                  <a:pt x="569" y="431"/>
                </a:lnTo>
                <a:lnTo>
                  <a:pt x="555" y="427"/>
                </a:lnTo>
                <a:lnTo>
                  <a:pt x="541" y="423"/>
                </a:lnTo>
                <a:lnTo>
                  <a:pt x="529" y="422"/>
                </a:lnTo>
                <a:lnTo>
                  <a:pt x="507" y="424"/>
                </a:lnTo>
                <a:lnTo>
                  <a:pt x="486" y="433"/>
                </a:lnTo>
                <a:lnTo>
                  <a:pt x="469" y="449"/>
                </a:lnTo>
                <a:lnTo>
                  <a:pt x="456" y="467"/>
                </a:lnTo>
                <a:lnTo>
                  <a:pt x="448" y="490"/>
                </a:lnTo>
                <a:lnTo>
                  <a:pt x="444" y="514"/>
                </a:lnTo>
                <a:lnTo>
                  <a:pt x="448" y="539"/>
                </a:lnTo>
                <a:lnTo>
                  <a:pt x="456" y="562"/>
                </a:lnTo>
                <a:lnTo>
                  <a:pt x="469" y="580"/>
                </a:lnTo>
                <a:lnTo>
                  <a:pt x="486" y="594"/>
                </a:lnTo>
                <a:lnTo>
                  <a:pt x="507" y="603"/>
                </a:lnTo>
                <a:lnTo>
                  <a:pt x="529" y="607"/>
                </a:lnTo>
                <a:lnTo>
                  <a:pt x="541" y="606"/>
                </a:lnTo>
                <a:lnTo>
                  <a:pt x="555" y="602"/>
                </a:lnTo>
                <a:lnTo>
                  <a:pt x="569" y="597"/>
                </a:lnTo>
                <a:lnTo>
                  <a:pt x="581" y="592"/>
                </a:lnTo>
                <a:lnTo>
                  <a:pt x="592" y="588"/>
                </a:lnTo>
                <a:lnTo>
                  <a:pt x="596" y="585"/>
                </a:lnTo>
                <a:lnTo>
                  <a:pt x="601" y="584"/>
                </a:lnTo>
                <a:lnTo>
                  <a:pt x="606" y="583"/>
                </a:lnTo>
                <a:lnTo>
                  <a:pt x="611" y="583"/>
                </a:lnTo>
                <a:lnTo>
                  <a:pt x="615" y="584"/>
                </a:lnTo>
                <a:lnTo>
                  <a:pt x="619" y="588"/>
                </a:lnTo>
                <a:lnTo>
                  <a:pt x="622" y="592"/>
                </a:lnTo>
                <a:lnTo>
                  <a:pt x="623" y="597"/>
                </a:lnTo>
                <a:lnTo>
                  <a:pt x="624" y="603"/>
                </a:lnTo>
                <a:lnTo>
                  <a:pt x="624" y="605"/>
                </a:lnTo>
                <a:lnTo>
                  <a:pt x="624" y="609"/>
                </a:lnTo>
                <a:lnTo>
                  <a:pt x="624" y="821"/>
                </a:lnTo>
                <a:lnTo>
                  <a:pt x="140" y="821"/>
                </a:lnTo>
                <a:lnTo>
                  <a:pt x="107" y="817"/>
                </a:lnTo>
                <a:lnTo>
                  <a:pt x="79" y="806"/>
                </a:lnTo>
                <a:lnTo>
                  <a:pt x="52" y="791"/>
                </a:lnTo>
                <a:lnTo>
                  <a:pt x="30" y="768"/>
                </a:lnTo>
                <a:lnTo>
                  <a:pt x="13" y="742"/>
                </a:lnTo>
                <a:lnTo>
                  <a:pt x="3" y="713"/>
                </a:lnTo>
                <a:lnTo>
                  <a:pt x="0" y="681"/>
                </a:lnTo>
                <a:lnTo>
                  <a:pt x="0" y="186"/>
                </a:lnTo>
                <a:lnTo>
                  <a:pt x="219" y="186"/>
                </a:lnTo>
                <a:lnTo>
                  <a:pt x="229" y="185"/>
                </a:lnTo>
                <a:lnTo>
                  <a:pt x="236" y="185"/>
                </a:lnTo>
                <a:lnTo>
                  <a:pt x="242" y="182"/>
                </a:lnTo>
                <a:lnTo>
                  <a:pt x="247" y="179"/>
                </a:lnTo>
                <a:lnTo>
                  <a:pt x="253" y="177"/>
                </a:lnTo>
                <a:lnTo>
                  <a:pt x="257" y="173"/>
                </a:lnTo>
                <a:lnTo>
                  <a:pt x="262" y="168"/>
                </a:lnTo>
                <a:lnTo>
                  <a:pt x="267" y="157"/>
                </a:lnTo>
                <a:lnTo>
                  <a:pt x="268" y="145"/>
                </a:lnTo>
                <a:lnTo>
                  <a:pt x="267" y="135"/>
                </a:lnTo>
                <a:lnTo>
                  <a:pt x="263" y="123"/>
                </a:lnTo>
                <a:lnTo>
                  <a:pt x="257" y="110"/>
                </a:lnTo>
                <a:lnTo>
                  <a:pt x="250" y="94"/>
                </a:lnTo>
                <a:lnTo>
                  <a:pt x="246" y="79"/>
                </a:lnTo>
                <a:lnTo>
                  <a:pt x="244" y="65"/>
                </a:lnTo>
                <a:lnTo>
                  <a:pt x="247" y="46"/>
                </a:lnTo>
                <a:lnTo>
                  <a:pt x="257" y="29"/>
                </a:lnTo>
                <a:lnTo>
                  <a:pt x="272" y="13"/>
                </a:lnTo>
                <a:lnTo>
                  <a:pt x="291" y="4"/>
                </a:lnTo>
                <a:lnTo>
                  <a:pt x="313" y="0"/>
                </a:lnTo>
                <a:close/>
              </a:path>
            </a:pathLst>
          </a:custGeom>
          <a:solidFill>
            <a:srgbClr val="92D050">
              <a:alpha val="5098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DA1C5DED-CD67-D34B-9846-50F15D9C099C}"/>
              </a:ext>
            </a:extLst>
          </p:cNvPr>
          <p:cNvGrpSpPr/>
          <p:nvPr/>
        </p:nvGrpSpPr>
        <p:grpSpPr>
          <a:xfrm>
            <a:off x="5147931" y="3784519"/>
            <a:ext cx="2189414" cy="1320027"/>
            <a:chOff x="3276191" y="3437091"/>
            <a:chExt cx="1279118" cy="1356333"/>
          </a:xfrm>
        </p:grpSpPr>
        <p:sp>
          <p:nvSpPr>
            <p:cNvPr id="19" name="Freeform 2240">
              <a:extLst>
                <a:ext uri="{FF2B5EF4-FFF2-40B4-BE49-F238E27FC236}">
                  <a16:creationId xmlns:a16="http://schemas.microsoft.com/office/drawing/2014/main" id="{B406FD68-288A-3A40-A04B-1D03C6A9C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6758" y="3437091"/>
              <a:ext cx="1196591" cy="1356333"/>
            </a:xfrm>
            <a:custGeom>
              <a:avLst/>
              <a:gdLst>
                <a:gd name="T0" fmla="*/ 611 w 617"/>
                <a:gd name="T1" fmla="*/ 0 h 677"/>
                <a:gd name="T2" fmla="*/ 405 w 617"/>
                <a:gd name="T3" fmla="*/ 677 h 677"/>
                <a:gd name="T4" fmla="*/ 402 w 617"/>
                <a:gd name="T5" fmla="*/ 677 h 677"/>
                <a:gd name="T6" fmla="*/ 394 w 617"/>
                <a:gd name="T7" fmla="*/ 676 h 677"/>
                <a:gd name="T8" fmla="*/ 380 w 617"/>
                <a:gd name="T9" fmla="*/ 659 h 677"/>
                <a:gd name="T10" fmla="*/ 385 w 617"/>
                <a:gd name="T11" fmla="*/ 642 h 677"/>
                <a:gd name="T12" fmla="*/ 399 w 617"/>
                <a:gd name="T13" fmla="*/ 604 h 677"/>
                <a:gd name="T14" fmla="*/ 401 w 617"/>
                <a:gd name="T15" fmla="*/ 553 h 677"/>
                <a:gd name="T16" fmla="*/ 357 w 617"/>
                <a:gd name="T17" fmla="*/ 499 h 677"/>
                <a:gd name="T18" fmla="*/ 287 w 617"/>
                <a:gd name="T19" fmla="*/ 491 h 677"/>
                <a:gd name="T20" fmla="*/ 230 w 617"/>
                <a:gd name="T21" fmla="*/ 532 h 677"/>
                <a:gd name="T22" fmla="*/ 220 w 617"/>
                <a:gd name="T23" fmla="*/ 589 h 677"/>
                <a:gd name="T24" fmla="*/ 233 w 617"/>
                <a:gd name="T25" fmla="*/ 631 h 677"/>
                <a:gd name="T26" fmla="*/ 242 w 617"/>
                <a:gd name="T27" fmla="*/ 653 h 677"/>
                <a:gd name="T28" fmla="*/ 237 w 617"/>
                <a:gd name="T29" fmla="*/ 672 h 677"/>
                <a:gd name="T30" fmla="*/ 220 w 617"/>
                <a:gd name="T31" fmla="*/ 677 h 677"/>
                <a:gd name="T32" fmla="*/ 0 w 617"/>
                <a:gd name="T33" fmla="*/ 677 h 677"/>
                <a:gd name="T34" fmla="*/ 0 w 617"/>
                <a:gd name="T35" fmla="*/ 444 h 677"/>
                <a:gd name="T36" fmla="*/ 5 w 617"/>
                <a:gd name="T37" fmla="*/ 427 h 677"/>
                <a:gd name="T38" fmla="*/ 18 w 617"/>
                <a:gd name="T39" fmla="*/ 422 h 677"/>
                <a:gd name="T40" fmla="*/ 33 w 617"/>
                <a:gd name="T41" fmla="*/ 427 h 677"/>
                <a:gd name="T42" fmla="*/ 69 w 617"/>
                <a:gd name="T43" fmla="*/ 443 h 677"/>
                <a:gd name="T44" fmla="*/ 118 w 617"/>
                <a:gd name="T45" fmla="*/ 444 h 677"/>
                <a:gd name="T46" fmla="*/ 169 w 617"/>
                <a:gd name="T47" fmla="*/ 399 h 677"/>
                <a:gd name="T48" fmla="*/ 177 w 617"/>
                <a:gd name="T49" fmla="*/ 325 h 677"/>
                <a:gd name="T50" fmla="*/ 139 w 617"/>
                <a:gd name="T51" fmla="*/ 266 h 677"/>
                <a:gd name="T52" fmla="*/ 82 w 617"/>
                <a:gd name="T53" fmla="*/ 254 h 677"/>
                <a:gd name="T54" fmla="*/ 43 w 617"/>
                <a:gd name="T55" fmla="*/ 269 h 677"/>
                <a:gd name="T56" fmla="*/ 25 w 617"/>
                <a:gd name="T57" fmla="*/ 276 h 677"/>
                <a:gd name="T58" fmla="*/ 13 w 617"/>
                <a:gd name="T59" fmla="*/ 278 h 677"/>
                <a:gd name="T60" fmla="*/ 3 w 617"/>
                <a:gd name="T61" fmla="*/ 270 h 677"/>
                <a:gd name="T62" fmla="*/ 0 w 617"/>
                <a:gd name="T63" fmla="*/ 258 h 677"/>
                <a:gd name="T64" fmla="*/ 0 w 617"/>
                <a:gd name="T65" fmla="*/ 51 h 677"/>
                <a:gd name="T66" fmla="*/ 216 w 617"/>
                <a:gd name="T67" fmla="*/ 1 h 677"/>
                <a:gd name="T68" fmla="*/ 234 w 617"/>
                <a:gd name="T69" fmla="*/ 7 h 677"/>
                <a:gd name="T70" fmla="*/ 242 w 617"/>
                <a:gd name="T71" fmla="*/ 29 h 677"/>
                <a:gd name="T72" fmla="*/ 233 w 617"/>
                <a:gd name="T73" fmla="*/ 51 h 677"/>
                <a:gd name="T74" fmla="*/ 220 w 617"/>
                <a:gd name="T75" fmla="*/ 93 h 677"/>
                <a:gd name="T76" fmla="*/ 230 w 617"/>
                <a:gd name="T77" fmla="*/ 152 h 677"/>
                <a:gd name="T78" fmla="*/ 287 w 617"/>
                <a:gd name="T79" fmla="*/ 193 h 677"/>
                <a:gd name="T80" fmla="*/ 359 w 617"/>
                <a:gd name="T81" fmla="*/ 183 h 677"/>
                <a:gd name="T82" fmla="*/ 401 w 617"/>
                <a:gd name="T83" fmla="*/ 130 h 677"/>
                <a:gd name="T84" fmla="*/ 399 w 617"/>
                <a:gd name="T85" fmla="*/ 79 h 677"/>
                <a:gd name="T86" fmla="*/ 385 w 617"/>
                <a:gd name="T87" fmla="*/ 41 h 677"/>
                <a:gd name="T88" fmla="*/ 380 w 617"/>
                <a:gd name="T89" fmla="*/ 24 h 677"/>
                <a:gd name="T90" fmla="*/ 394 w 617"/>
                <a:gd name="T91" fmla="*/ 3 h 677"/>
                <a:gd name="T92" fmla="*/ 406 w 617"/>
                <a:gd name="T93" fmla="*/ 1 h 677"/>
                <a:gd name="T94" fmla="*/ 441 w 617"/>
                <a:gd name="T95" fmla="*/ 0 h 677"/>
                <a:gd name="T96" fmla="*/ 524 w 617"/>
                <a:gd name="T97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7" h="677">
                  <a:moveTo>
                    <a:pt x="554" y="0"/>
                  </a:moveTo>
                  <a:lnTo>
                    <a:pt x="584" y="0"/>
                  </a:lnTo>
                  <a:lnTo>
                    <a:pt x="611" y="0"/>
                  </a:lnTo>
                  <a:lnTo>
                    <a:pt x="617" y="0"/>
                  </a:lnTo>
                  <a:lnTo>
                    <a:pt x="617" y="677"/>
                  </a:lnTo>
                  <a:lnTo>
                    <a:pt x="405" y="677"/>
                  </a:lnTo>
                  <a:lnTo>
                    <a:pt x="405" y="677"/>
                  </a:lnTo>
                  <a:lnTo>
                    <a:pt x="403" y="677"/>
                  </a:lnTo>
                  <a:lnTo>
                    <a:pt x="402" y="677"/>
                  </a:lnTo>
                  <a:lnTo>
                    <a:pt x="402" y="677"/>
                  </a:lnTo>
                  <a:lnTo>
                    <a:pt x="401" y="677"/>
                  </a:lnTo>
                  <a:lnTo>
                    <a:pt x="394" y="676"/>
                  </a:lnTo>
                  <a:lnTo>
                    <a:pt x="387" y="673"/>
                  </a:lnTo>
                  <a:lnTo>
                    <a:pt x="382" y="668"/>
                  </a:lnTo>
                  <a:lnTo>
                    <a:pt x="380" y="659"/>
                  </a:lnTo>
                  <a:lnTo>
                    <a:pt x="380" y="653"/>
                  </a:lnTo>
                  <a:lnTo>
                    <a:pt x="382" y="647"/>
                  </a:lnTo>
                  <a:lnTo>
                    <a:pt x="385" y="642"/>
                  </a:lnTo>
                  <a:lnTo>
                    <a:pt x="389" y="631"/>
                  </a:lnTo>
                  <a:lnTo>
                    <a:pt x="394" y="618"/>
                  </a:lnTo>
                  <a:lnTo>
                    <a:pt x="399" y="604"/>
                  </a:lnTo>
                  <a:lnTo>
                    <a:pt x="403" y="589"/>
                  </a:lnTo>
                  <a:lnTo>
                    <a:pt x="405" y="576"/>
                  </a:lnTo>
                  <a:lnTo>
                    <a:pt x="401" y="553"/>
                  </a:lnTo>
                  <a:lnTo>
                    <a:pt x="391" y="532"/>
                  </a:lnTo>
                  <a:lnTo>
                    <a:pt x="377" y="513"/>
                  </a:lnTo>
                  <a:lnTo>
                    <a:pt x="357" y="499"/>
                  </a:lnTo>
                  <a:lnTo>
                    <a:pt x="336" y="491"/>
                  </a:lnTo>
                  <a:lnTo>
                    <a:pt x="312" y="487"/>
                  </a:lnTo>
                  <a:lnTo>
                    <a:pt x="287" y="491"/>
                  </a:lnTo>
                  <a:lnTo>
                    <a:pt x="264" y="499"/>
                  </a:lnTo>
                  <a:lnTo>
                    <a:pt x="245" y="513"/>
                  </a:lnTo>
                  <a:lnTo>
                    <a:pt x="230" y="532"/>
                  </a:lnTo>
                  <a:lnTo>
                    <a:pt x="221" y="553"/>
                  </a:lnTo>
                  <a:lnTo>
                    <a:pt x="219" y="576"/>
                  </a:lnTo>
                  <a:lnTo>
                    <a:pt x="220" y="589"/>
                  </a:lnTo>
                  <a:lnTo>
                    <a:pt x="224" y="604"/>
                  </a:lnTo>
                  <a:lnTo>
                    <a:pt x="228" y="618"/>
                  </a:lnTo>
                  <a:lnTo>
                    <a:pt x="233" y="631"/>
                  </a:lnTo>
                  <a:lnTo>
                    <a:pt x="237" y="642"/>
                  </a:lnTo>
                  <a:lnTo>
                    <a:pt x="240" y="647"/>
                  </a:lnTo>
                  <a:lnTo>
                    <a:pt x="242" y="653"/>
                  </a:lnTo>
                  <a:lnTo>
                    <a:pt x="242" y="659"/>
                  </a:lnTo>
                  <a:lnTo>
                    <a:pt x="241" y="666"/>
                  </a:lnTo>
                  <a:lnTo>
                    <a:pt x="237" y="672"/>
                  </a:lnTo>
                  <a:lnTo>
                    <a:pt x="230" y="674"/>
                  </a:lnTo>
                  <a:lnTo>
                    <a:pt x="225" y="677"/>
                  </a:lnTo>
                  <a:lnTo>
                    <a:pt x="220" y="677"/>
                  </a:lnTo>
                  <a:lnTo>
                    <a:pt x="220" y="677"/>
                  </a:lnTo>
                  <a:lnTo>
                    <a:pt x="216" y="677"/>
                  </a:lnTo>
                  <a:lnTo>
                    <a:pt x="0" y="677"/>
                  </a:lnTo>
                  <a:lnTo>
                    <a:pt x="0" y="449"/>
                  </a:lnTo>
                  <a:lnTo>
                    <a:pt x="0" y="445"/>
                  </a:lnTo>
                  <a:lnTo>
                    <a:pt x="0" y="444"/>
                  </a:lnTo>
                  <a:lnTo>
                    <a:pt x="1" y="436"/>
                  </a:lnTo>
                  <a:lnTo>
                    <a:pt x="3" y="431"/>
                  </a:lnTo>
                  <a:lnTo>
                    <a:pt x="5" y="427"/>
                  </a:lnTo>
                  <a:lnTo>
                    <a:pt x="9" y="423"/>
                  </a:lnTo>
                  <a:lnTo>
                    <a:pt x="13" y="422"/>
                  </a:lnTo>
                  <a:lnTo>
                    <a:pt x="18" y="422"/>
                  </a:lnTo>
                  <a:lnTo>
                    <a:pt x="22" y="423"/>
                  </a:lnTo>
                  <a:lnTo>
                    <a:pt x="29" y="426"/>
                  </a:lnTo>
                  <a:lnTo>
                    <a:pt x="33" y="427"/>
                  </a:lnTo>
                  <a:lnTo>
                    <a:pt x="43" y="432"/>
                  </a:lnTo>
                  <a:lnTo>
                    <a:pt x="55" y="437"/>
                  </a:lnTo>
                  <a:lnTo>
                    <a:pt x="69" y="443"/>
                  </a:lnTo>
                  <a:lnTo>
                    <a:pt x="82" y="447"/>
                  </a:lnTo>
                  <a:lnTo>
                    <a:pt x="96" y="448"/>
                  </a:lnTo>
                  <a:lnTo>
                    <a:pt x="118" y="444"/>
                  </a:lnTo>
                  <a:lnTo>
                    <a:pt x="139" y="435"/>
                  </a:lnTo>
                  <a:lnTo>
                    <a:pt x="156" y="419"/>
                  </a:lnTo>
                  <a:lnTo>
                    <a:pt x="169" y="399"/>
                  </a:lnTo>
                  <a:lnTo>
                    <a:pt x="177" y="376"/>
                  </a:lnTo>
                  <a:lnTo>
                    <a:pt x="181" y="350"/>
                  </a:lnTo>
                  <a:lnTo>
                    <a:pt x="177" y="325"/>
                  </a:lnTo>
                  <a:lnTo>
                    <a:pt x="169" y="301"/>
                  </a:lnTo>
                  <a:lnTo>
                    <a:pt x="156" y="282"/>
                  </a:lnTo>
                  <a:lnTo>
                    <a:pt x="139" y="266"/>
                  </a:lnTo>
                  <a:lnTo>
                    <a:pt x="118" y="255"/>
                  </a:lnTo>
                  <a:lnTo>
                    <a:pt x="96" y="253"/>
                  </a:lnTo>
                  <a:lnTo>
                    <a:pt x="82" y="254"/>
                  </a:lnTo>
                  <a:lnTo>
                    <a:pt x="69" y="258"/>
                  </a:lnTo>
                  <a:lnTo>
                    <a:pt x="55" y="263"/>
                  </a:lnTo>
                  <a:lnTo>
                    <a:pt x="43" y="269"/>
                  </a:lnTo>
                  <a:lnTo>
                    <a:pt x="33" y="272"/>
                  </a:lnTo>
                  <a:lnTo>
                    <a:pt x="29" y="275"/>
                  </a:lnTo>
                  <a:lnTo>
                    <a:pt x="25" y="276"/>
                  </a:lnTo>
                  <a:lnTo>
                    <a:pt x="21" y="278"/>
                  </a:lnTo>
                  <a:lnTo>
                    <a:pt x="17" y="279"/>
                  </a:lnTo>
                  <a:lnTo>
                    <a:pt x="13" y="278"/>
                  </a:lnTo>
                  <a:lnTo>
                    <a:pt x="9" y="276"/>
                  </a:lnTo>
                  <a:lnTo>
                    <a:pt x="5" y="274"/>
                  </a:lnTo>
                  <a:lnTo>
                    <a:pt x="3" y="270"/>
                  </a:lnTo>
                  <a:lnTo>
                    <a:pt x="1" y="265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55"/>
                  </a:lnTo>
                  <a:lnTo>
                    <a:pt x="0" y="2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1"/>
                  </a:lnTo>
                  <a:lnTo>
                    <a:pt x="216" y="1"/>
                  </a:lnTo>
                  <a:lnTo>
                    <a:pt x="221" y="0"/>
                  </a:lnTo>
                  <a:lnTo>
                    <a:pt x="228" y="3"/>
                  </a:lnTo>
                  <a:lnTo>
                    <a:pt x="234" y="7"/>
                  </a:lnTo>
                  <a:lnTo>
                    <a:pt x="241" y="15"/>
                  </a:lnTo>
                  <a:lnTo>
                    <a:pt x="243" y="24"/>
                  </a:lnTo>
                  <a:lnTo>
                    <a:pt x="242" y="29"/>
                  </a:lnTo>
                  <a:lnTo>
                    <a:pt x="240" y="35"/>
                  </a:lnTo>
                  <a:lnTo>
                    <a:pt x="237" y="41"/>
                  </a:lnTo>
                  <a:lnTo>
                    <a:pt x="233" y="51"/>
                  </a:lnTo>
                  <a:lnTo>
                    <a:pt x="228" y="64"/>
                  </a:lnTo>
                  <a:lnTo>
                    <a:pt x="224" y="79"/>
                  </a:lnTo>
                  <a:lnTo>
                    <a:pt x="220" y="93"/>
                  </a:lnTo>
                  <a:lnTo>
                    <a:pt x="219" y="106"/>
                  </a:lnTo>
                  <a:lnTo>
                    <a:pt x="221" y="130"/>
                  </a:lnTo>
                  <a:lnTo>
                    <a:pt x="230" y="152"/>
                  </a:lnTo>
                  <a:lnTo>
                    <a:pt x="246" y="169"/>
                  </a:lnTo>
                  <a:lnTo>
                    <a:pt x="264" y="183"/>
                  </a:lnTo>
                  <a:lnTo>
                    <a:pt x="287" y="193"/>
                  </a:lnTo>
                  <a:lnTo>
                    <a:pt x="312" y="195"/>
                  </a:lnTo>
                  <a:lnTo>
                    <a:pt x="336" y="193"/>
                  </a:lnTo>
                  <a:lnTo>
                    <a:pt x="359" y="183"/>
                  </a:lnTo>
                  <a:lnTo>
                    <a:pt x="377" y="169"/>
                  </a:lnTo>
                  <a:lnTo>
                    <a:pt x="391" y="152"/>
                  </a:lnTo>
                  <a:lnTo>
                    <a:pt x="401" y="130"/>
                  </a:lnTo>
                  <a:lnTo>
                    <a:pt x="405" y="106"/>
                  </a:lnTo>
                  <a:lnTo>
                    <a:pt x="403" y="93"/>
                  </a:lnTo>
                  <a:lnTo>
                    <a:pt x="399" y="79"/>
                  </a:lnTo>
                  <a:lnTo>
                    <a:pt x="394" y="64"/>
                  </a:lnTo>
                  <a:lnTo>
                    <a:pt x="389" y="51"/>
                  </a:lnTo>
                  <a:lnTo>
                    <a:pt x="385" y="41"/>
                  </a:lnTo>
                  <a:lnTo>
                    <a:pt x="382" y="35"/>
                  </a:lnTo>
                  <a:lnTo>
                    <a:pt x="381" y="29"/>
                  </a:lnTo>
                  <a:lnTo>
                    <a:pt x="380" y="24"/>
                  </a:lnTo>
                  <a:lnTo>
                    <a:pt x="382" y="15"/>
                  </a:lnTo>
                  <a:lnTo>
                    <a:pt x="387" y="7"/>
                  </a:lnTo>
                  <a:lnTo>
                    <a:pt x="394" y="3"/>
                  </a:lnTo>
                  <a:lnTo>
                    <a:pt x="401" y="1"/>
                  </a:lnTo>
                  <a:lnTo>
                    <a:pt x="402" y="1"/>
                  </a:lnTo>
                  <a:lnTo>
                    <a:pt x="406" y="1"/>
                  </a:lnTo>
                  <a:lnTo>
                    <a:pt x="410" y="0"/>
                  </a:lnTo>
                  <a:lnTo>
                    <a:pt x="423" y="0"/>
                  </a:lnTo>
                  <a:lnTo>
                    <a:pt x="441" y="0"/>
                  </a:lnTo>
                  <a:lnTo>
                    <a:pt x="466" y="0"/>
                  </a:lnTo>
                  <a:lnTo>
                    <a:pt x="494" y="0"/>
                  </a:lnTo>
                  <a:lnTo>
                    <a:pt x="524" y="0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90FF6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0FDDF71-8B8B-7D40-B1E0-9486AC5E5C82}"/>
                </a:ext>
              </a:extLst>
            </p:cNvPr>
            <p:cNvSpPr/>
            <p:nvPr/>
          </p:nvSpPr>
          <p:spPr>
            <a:xfrm>
              <a:off x="3276191" y="3663702"/>
              <a:ext cx="1279118" cy="853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fr-FR" sz="1600" b="1" dirty="0"/>
                <a:t>Retour avec déclaration </a:t>
              </a:r>
              <a:r>
                <a:rPr lang="fr-FR" sz="1600" dirty="0"/>
                <a:t>délivrée par l’autorité sanitaire</a:t>
              </a: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540E0ADE-A118-EC4B-A035-7FE38F007DA6}"/>
              </a:ext>
            </a:extLst>
          </p:cNvPr>
          <p:cNvGrpSpPr/>
          <p:nvPr/>
        </p:nvGrpSpPr>
        <p:grpSpPr>
          <a:xfrm>
            <a:off x="755498" y="3758156"/>
            <a:ext cx="2274457" cy="1317570"/>
            <a:chOff x="378360" y="3410729"/>
            <a:chExt cx="1325395" cy="1353808"/>
          </a:xfrm>
        </p:grpSpPr>
        <p:sp>
          <p:nvSpPr>
            <p:cNvPr id="22" name="Freeform 2238">
              <a:extLst>
                <a:ext uri="{FF2B5EF4-FFF2-40B4-BE49-F238E27FC236}">
                  <a16:creationId xmlns:a16="http://schemas.microsoft.com/office/drawing/2014/main" id="{280AEDF5-EC0D-194B-BD6D-7D09AD382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67" y="3410729"/>
              <a:ext cx="1278988" cy="1353808"/>
            </a:xfrm>
            <a:custGeom>
              <a:avLst/>
              <a:gdLst>
                <a:gd name="T0" fmla="*/ 624 w 624"/>
                <a:gd name="T1" fmla="*/ 0 h 678"/>
                <a:gd name="T2" fmla="*/ 624 w 624"/>
                <a:gd name="T3" fmla="*/ 249 h 678"/>
                <a:gd name="T4" fmla="*/ 624 w 624"/>
                <a:gd name="T5" fmla="*/ 254 h 678"/>
                <a:gd name="T6" fmla="*/ 618 w 624"/>
                <a:gd name="T7" fmla="*/ 270 h 678"/>
                <a:gd name="T8" fmla="*/ 607 w 624"/>
                <a:gd name="T9" fmla="*/ 275 h 678"/>
                <a:gd name="T10" fmla="*/ 596 w 624"/>
                <a:gd name="T11" fmla="*/ 273 h 678"/>
                <a:gd name="T12" fmla="*/ 569 w 624"/>
                <a:gd name="T13" fmla="*/ 259 h 678"/>
                <a:gd name="T14" fmla="*/ 529 w 624"/>
                <a:gd name="T15" fmla="*/ 249 h 678"/>
                <a:gd name="T16" fmla="*/ 469 w 624"/>
                <a:gd name="T17" fmla="*/ 278 h 678"/>
                <a:gd name="T18" fmla="*/ 444 w 624"/>
                <a:gd name="T19" fmla="*/ 347 h 678"/>
                <a:gd name="T20" fmla="*/ 469 w 624"/>
                <a:gd name="T21" fmla="*/ 418 h 678"/>
                <a:gd name="T22" fmla="*/ 529 w 624"/>
                <a:gd name="T23" fmla="*/ 447 h 678"/>
                <a:gd name="T24" fmla="*/ 569 w 624"/>
                <a:gd name="T25" fmla="*/ 436 h 678"/>
                <a:gd name="T26" fmla="*/ 596 w 624"/>
                <a:gd name="T27" fmla="*/ 423 h 678"/>
                <a:gd name="T28" fmla="*/ 611 w 624"/>
                <a:gd name="T29" fmla="*/ 420 h 678"/>
                <a:gd name="T30" fmla="*/ 622 w 624"/>
                <a:gd name="T31" fmla="*/ 430 h 678"/>
                <a:gd name="T32" fmla="*/ 624 w 624"/>
                <a:gd name="T33" fmla="*/ 444 h 678"/>
                <a:gd name="T34" fmla="*/ 408 w 624"/>
                <a:gd name="T35" fmla="*/ 678 h 678"/>
                <a:gd name="T36" fmla="*/ 399 w 624"/>
                <a:gd name="T37" fmla="*/ 677 h 678"/>
                <a:gd name="T38" fmla="*/ 384 w 624"/>
                <a:gd name="T39" fmla="*/ 668 h 678"/>
                <a:gd name="T40" fmla="*/ 385 w 624"/>
                <a:gd name="T41" fmla="*/ 647 h 678"/>
                <a:gd name="T42" fmla="*/ 397 w 624"/>
                <a:gd name="T43" fmla="*/ 618 h 678"/>
                <a:gd name="T44" fmla="*/ 406 w 624"/>
                <a:gd name="T45" fmla="*/ 576 h 678"/>
                <a:gd name="T46" fmla="*/ 378 w 624"/>
                <a:gd name="T47" fmla="*/ 515 h 678"/>
                <a:gd name="T48" fmla="*/ 313 w 624"/>
                <a:gd name="T49" fmla="*/ 491 h 678"/>
                <a:gd name="T50" fmla="*/ 247 w 624"/>
                <a:gd name="T51" fmla="*/ 515 h 678"/>
                <a:gd name="T52" fmla="*/ 220 w 624"/>
                <a:gd name="T53" fmla="*/ 576 h 678"/>
                <a:gd name="T54" fmla="*/ 230 w 624"/>
                <a:gd name="T55" fmla="*/ 618 h 678"/>
                <a:gd name="T56" fmla="*/ 242 w 624"/>
                <a:gd name="T57" fmla="*/ 647 h 678"/>
                <a:gd name="T58" fmla="*/ 242 w 624"/>
                <a:gd name="T59" fmla="*/ 668 h 678"/>
                <a:gd name="T60" fmla="*/ 224 w 624"/>
                <a:gd name="T61" fmla="*/ 677 h 678"/>
                <a:gd name="T62" fmla="*/ 217 w 624"/>
                <a:gd name="T63" fmla="*/ 678 h 678"/>
                <a:gd name="T64" fmla="*/ 161 w 624"/>
                <a:gd name="T65" fmla="*/ 678 h 678"/>
                <a:gd name="T66" fmla="*/ 75 w 624"/>
                <a:gd name="T67" fmla="*/ 678 h 678"/>
                <a:gd name="T68" fmla="*/ 4 w 624"/>
                <a:gd name="T69" fmla="*/ 678 h 678"/>
                <a:gd name="T70" fmla="*/ 219 w 624"/>
                <a:gd name="T71" fmla="*/ 0 h 678"/>
                <a:gd name="T72" fmla="*/ 227 w 624"/>
                <a:gd name="T73" fmla="*/ 0 h 678"/>
                <a:gd name="T74" fmla="*/ 237 w 624"/>
                <a:gd name="T75" fmla="*/ 4 h 678"/>
                <a:gd name="T76" fmla="*/ 244 w 624"/>
                <a:gd name="T77" fmla="*/ 13 h 678"/>
                <a:gd name="T78" fmla="*/ 242 w 624"/>
                <a:gd name="T79" fmla="*/ 30 h 678"/>
                <a:gd name="T80" fmla="*/ 230 w 624"/>
                <a:gd name="T81" fmla="*/ 59 h 678"/>
                <a:gd name="T82" fmla="*/ 220 w 624"/>
                <a:gd name="T83" fmla="*/ 102 h 678"/>
                <a:gd name="T84" fmla="*/ 247 w 624"/>
                <a:gd name="T85" fmla="*/ 163 h 678"/>
                <a:gd name="T86" fmla="*/ 313 w 624"/>
                <a:gd name="T87" fmla="*/ 186 h 678"/>
                <a:gd name="T88" fmla="*/ 378 w 624"/>
                <a:gd name="T89" fmla="*/ 163 h 678"/>
                <a:gd name="T90" fmla="*/ 406 w 624"/>
                <a:gd name="T91" fmla="*/ 102 h 678"/>
                <a:gd name="T92" fmla="*/ 397 w 624"/>
                <a:gd name="T93" fmla="*/ 59 h 678"/>
                <a:gd name="T94" fmla="*/ 385 w 624"/>
                <a:gd name="T95" fmla="*/ 30 h 678"/>
                <a:gd name="T96" fmla="*/ 384 w 624"/>
                <a:gd name="T97" fmla="*/ 9 h 678"/>
                <a:gd name="T98" fmla="*/ 403 w 624"/>
                <a:gd name="T99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4" h="678">
                  <a:moveTo>
                    <a:pt x="403" y="0"/>
                  </a:moveTo>
                  <a:lnTo>
                    <a:pt x="408" y="0"/>
                  </a:lnTo>
                  <a:lnTo>
                    <a:pt x="624" y="0"/>
                  </a:lnTo>
                  <a:lnTo>
                    <a:pt x="624" y="33"/>
                  </a:lnTo>
                  <a:lnTo>
                    <a:pt x="624" y="46"/>
                  </a:lnTo>
                  <a:lnTo>
                    <a:pt x="624" y="249"/>
                  </a:lnTo>
                  <a:lnTo>
                    <a:pt x="624" y="253"/>
                  </a:lnTo>
                  <a:lnTo>
                    <a:pt x="624" y="254"/>
                  </a:lnTo>
                  <a:lnTo>
                    <a:pt x="624" y="254"/>
                  </a:lnTo>
                  <a:lnTo>
                    <a:pt x="623" y="261"/>
                  </a:lnTo>
                  <a:lnTo>
                    <a:pt x="622" y="266"/>
                  </a:lnTo>
                  <a:lnTo>
                    <a:pt x="618" y="270"/>
                  </a:lnTo>
                  <a:lnTo>
                    <a:pt x="615" y="274"/>
                  </a:lnTo>
                  <a:lnTo>
                    <a:pt x="611" y="275"/>
                  </a:lnTo>
                  <a:lnTo>
                    <a:pt x="607" y="275"/>
                  </a:lnTo>
                  <a:lnTo>
                    <a:pt x="604" y="275"/>
                  </a:lnTo>
                  <a:lnTo>
                    <a:pt x="600" y="274"/>
                  </a:lnTo>
                  <a:lnTo>
                    <a:pt x="596" y="273"/>
                  </a:lnTo>
                  <a:lnTo>
                    <a:pt x="592" y="270"/>
                  </a:lnTo>
                  <a:lnTo>
                    <a:pt x="581" y="265"/>
                  </a:lnTo>
                  <a:lnTo>
                    <a:pt x="569" y="259"/>
                  </a:lnTo>
                  <a:lnTo>
                    <a:pt x="555" y="254"/>
                  </a:lnTo>
                  <a:lnTo>
                    <a:pt x="541" y="250"/>
                  </a:lnTo>
                  <a:lnTo>
                    <a:pt x="529" y="249"/>
                  </a:lnTo>
                  <a:lnTo>
                    <a:pt x="507" y="253"/>
                  </a:lnTo>
                  <a:lnTo>
                    <a:pt x="486" y="262"/>
                  </a:lnTo>
                  <a:lnTo>
                    <a:pt x="469" y="278"/>
                  </a:lnTo>
                  <a:lnTo>
                    <a:pt x="456" y="297"/>
                  </a:lnTo>
                  <a:lnTo>
                    <a:pt x="448" y="321"/>
                  </a:lnTo>
                  <a:lnTo>
                    <a:pt x="444" y="347"/>
                  </a:lnTo>
                  <a:lnTo>
                    <a:pt x="448" y="373"/>
                  </a:lnTo>
                  <a:lnTo>
                    <a:pt x="456" y="397"/>
                  </a:lnTo>
                  <a:lnTo>
                    <a:pt x="469" y="418"/>
                  </a:lnTo>
                  <a:lnTo>
                    <a:pt x="486" y="432"/>
                  </a:lnTo>
                  <a:lnTo>
                    <a:pt x="507" y="443"/>
                  </a:lnTo>
                  <a:lnTo>
                    <a:pt x="529" y="447"/>
                  </a:lnTo>
                  <a:lnTo>
                    <a:pt x="541" y="444"/>
                  </a:lnTo>
                  <a:lnTo>
                    <a:pt x="555" y="440"/>
                  </a:lnTo>
                  <a:lnTo>
                    <a:pt x="569" y="436"/>
                  </a:lnTo>
                  <a:lnTo>
                    <a:pt x="581" y="430"/>
                  </a:lnTo>
                  <a:lnTo>
                    <a:pt x="592" y="426"/>
                  </a:lnTo>
                  <a:lnTo>
                    <a:pt x="596" y="423"/>
                  </a:lnTo>
                  <a:lnTo>
                    <a:pt x="601" y="420"/>
                  </a:lnTo>
                  <a:lnTo>
                    <a:pt x="606" y="420"/>
                  </a:lnTo>
                  <a:lnTo>
                    <a:pt x="611" y="420"/>
                  </a:lnTo>
                  <a:lnTo>
                    <a:pt x="615" y="422"/>
                  </a:lnTo>
                  <a:lnTo>
                    <a:pt x="619" y="424"/>
                  </a:lnTo>
                  <a:lnTo>
                    <a:pt x="622" y="430"/>
                  </a:lnTo>
                  <a:lnTo>
                    <a:pt x="623" y="435"/>
                  </a:lnTo>
                  <a:lnTo>
                    <a:pt x="624" y="441"/>
                  </a:lnTo>
                  <a:lnTo>
                    <a:pt x="624" y="444"/>
                  </a:lnTo>
                  <a:lnTo>
                    <a:pt x="624" y="448"/>
                  </a:lnTo>
                  <a:lnTo>
                    <a:pt x="624" y="678"/>
                  </a:lnTo>
                  <a:lnTo>
                    <a:pt x="408" y="678"/>
                  </a:lnTo>
                  <a:lnTo>
                    <a:pt x="405" y="678"/>
                  </a:lnTo>
                  <a:lnTo>
                    <a:pt x="403" y="678"/>
                  </a:lnTo>
                  <a:lnTo>
                    <a:pt x="399" y="677"/>
                  </a:lnTo>
                  <a:lnTo>
                    <a:pt x="394" y="676"/>
                  </a:lnTo>
                  <a:lnTo>
                    <a:pt x="388" y="673"/>
                  </a:lnTo>
                  <a:lnTo>
                    <a:pt x="384" y="668"/>
                  </a:lnTo>
                  <a:lnTo>
                    <a:pt x="381" y="660"/>
                  </a:lnTo>
                  <a:lnTo>
                    <a:pt x="382" y="653"/>
                  </a:lnTo>
                  <a:lnTo>
                    <a:pt x="385" y="647"/>
                  </a:lnTo>
                  <a:lnTo>
                    <a:pt x="388" y="642"/>
                  </a:lnTo>
                  <a:lnTo>
                    <a:pt x="391" y="633"/>
                  </a:lnTo>
                  <a:lnTo>
                    <a:pt x="397" y="618"/>
                  </a:lnTo>
                  <a:lnTo>
                    <a:pt x="401" y="604"/>
                  </a:lnTo>
                  <a:lnTo>
                    <a:pt x="405" y="589"/>
                  </a:lnTo>
                  <a:lnTo>
                    <a:pt x="406" y="576"/>
                  </a:lnTo>
                  <a:lnTo>
                    <a:pt x="403" y="553"/>
                  </a:lnTo>
                  <a:lnTo>
                    <a:pt x="394" y="532"/>
                  </a:lnTo>
                  <a:lnTo>
                    <a:pt x="378" y="515"/>
                  </a:lnTo>
                  <a:lnTo>
                    <a:pt x="360" y="503"/>
                  </a:lnTo>
                  <a:lnTo>
                    <a:pt x="338" y="494"/>
                  </a:lnTo>
                  <a:lnTo>
                    <a:pt x="313" y="491"/>
                  </a:lnTo>
                  <a:lnTo>
                    <a:pt x="288" y="494"/>
                  </a:lnTo>
                  <a:lnTo>
                    <a:pt x="266" y="503"/>
                  </a:lnTo>
                  <a:lnTo>
                    <a:pt x="247" y="515"/>
                  </a:lnTo>
                  <a:lnTo>
                    <a:pt x="233" y="532"/>
                  </a:lnTo>
                  <a:lnTo>
                    <a:pt x="224" y="553"/>
                  </a:lnTo>
                  <a:lnTo>
                    <a:pt x="220" y="576"/>
                  </a:lnTo>
                  <a:lnTo>
                    <a:pt x="221" y="589"/>
                  </a:lnTo>
                  <a:lnTo>
                    <a:pt x="225" y="604"/>
                  </a:lnTo>
                  <a:lnTo>
                    <a:pt x="230" y="618"/>
                  </a:lnTo>
                  <a:lnTo>
                    <a:pt x="236" y="633"/>
                  </a:lnTo>
                  <a:lnTo>
                    <a:pt x="240" y="642"/>
                  </a:lnTo>
                  <a:lnTo>
                    <a:pt x="242" y="647"/>
                  </a:lnTo>
                  <a:lnTo>
                    <a:pt x="244" y="653"/>
                  </a:lnTo>
                  <a:lnTo>
                    <a:pt x="245" y="660"/>
                  </a:lnTo>
                  <a:lnTo>
                    <a:pt x="242" y="668"/>
                  </a:lnTo>
                  <a:lnTo>
                    <a:pt x="237" y="673"/>
                  </a:lnTo>
                  <a:lnTo>
                    <a:pt x="230" y="677"/>
                  </a:lnTo>
                  <a:lnTo>
                    <a:pt x="224" y="677"/>
                  </a:lnTo>
                  <a:lnTo>
                    <a:pt x="223" y="678"/>
                  </a:lnTo>
                  <a:lnTo>
                    <a:pt x="223" y="678"/>
                  </a:lnTo>
                  <a:lnTo>
                    <a:pt x="217" y="678"/>
                  </a:lnTo>
                  <a:lnTo>
                    <a:pt x="204" y="678"/>
                  </a:lnTo>
                  <a:lnTo>
                    <a:pt x="186" y="678"/>
                  </a:lnTo>
                  <a:lnTo>
                    <a:pt x="161" y="678"/>
                  </a:lnTo>
                  <a:lnTo>
                    <a:pt x="134" y="678"/>
                  </a:lnTo>
                  <a:lnTo>
                    <a:pt x="105" y="678"/>
                  </a:lnTo>
                  <a:lnTo>
                    <a:pt x="75" y="678"/>
                  </a:lnTo>
                  <a:lnTo>
                    <a:pt x="47" y="678"/>
                  </a:lnTo>
                  <a:lnTo>
                    <a:pt x="24" y="678"/>
                  </a:lnTo>
                  <a:lnTo>
                    <a:pt x="4" y="678"/>
                  </a:lnTo>
                  <a:lnTo>
                    <a:pt x="0" y="678"/>
                  </a:lnTo>
                  <a:lnTo>
                    <a:pt x="0" y="0"/>
                  </a:lnTo>
                  <a:lnTo>
                    <a:pt x="219" y="0"/>
                  </a:lnTo>
                  <a:lnTo>
                    <a:pt x="221" y="0"/>
                  </a:lnTo>
                  <a:lnTo>
                    <a:pt x="224" y="0"/>
                  </a:lnTo>
                  <a:lnTo>
                    <a:pt x="227" y="0"/>
                  </a:lnTo>
                  <a:lnTo>
                    <a:pt x="230" y="2"/>
                  </a:lnTo>
                  <a:lnTo>
                    <a:pt x="233" y="3"/>
                  </a:lnTo>
                  <a:lnTo>
                    <a:pt x="237" y="4"/>
                  </a:lnTo>
                  <a:lnTo>
                    <a:pt x="240" y="7"/>
                  </a:lnTo>
                  <a:lnTo>
                    <a:pt x="242" y="9"/>
                  </a:lnTo>
                  <a:lnTo>
                    <a:pt x="244" y="13"/>
                  </a:lnTo>
                  <a:lnTo>
                    <a:pt x="245" y="17"/>
                  </a:lnTo>
                  <a:lnTo>
                    <a:pt x="244" y="24"/>
                  </a:lnTo>
                  <a:lnTo>
                    <a:pt x="242" y="30"/>
                  </a:lnTo>
                  <a:lnTo>
                    <a:pt x="240" y="36"/>
                  </a:lnTo>
                  <a:lnTo>
                    <a:pt x="236" y="46"/>
                  </a:lnTo>
                  <a:lnTo>
                    <a:pt x="230" y="59"/>
                  </a:lnTo>
                  <a:lnTo>
                    <a:pt x="225" y="74"/>
                  </a:lnTo>
                  <a:lnTo>
                    <a:pt x="221" y="88"/>
                  </a:lnTo>
                  <a:lnTo>
                    <a:pt x="220" y="102"/>
                  </a:lnTo>
                  <a:lnTo>
                    <a:pt x="224" y="125"/>
                  </a:lnTo>
                  <a:lnTo>
                    <a:pt x="233" y="146"/>
                  </a:lnTo>
                  <a:lnTo>
                    <a:pt x="247" y="163"/>
                  </a:lnTo>
                  <a:lnTo>
                    <a:pt x="266" y="176"/>
                  </a:lnTo>
                  <a:lnTo>
                    <a:pt x="288" y="183"/>
                  </a:lnTo>
                  <a:lnTo>
                    <a:pt x="313" y="186"/>
                  </a:lnTo>
                  <a:lnTo>
                    <a:pt x="338" y="183"/>
                  </a:lnTo>
                  <a:lnTo>
                    <a:pt x="360" y="176"/>
                  </a:lnTo>
                  <a:lnTo>
                    <a:pt x="378" y="163"/>
                  </a:lnTo>
                  <a:lnTo>
                    <a:pt x="393" y="146"/>
                  </a:lnTo>
                  <a:lnTo>
                    <a:pt x="403" y="125"/>
                  </a:lnTo>
                  <a:lnTo>
                    <a:pt x="406" y="102"/>
                  </a:lnTo>
                  <a:lnTo>
                    <a:pt x="405" y="88"/>
                  </a:lnTo>
                  <a:lnTo>
                    <a:pt x="401" y="74"/>
                  </a:lnTo>
                  <a:lnTo>
                    <a:pt x="397" y="59"/>
                  </a:lnTo>
                  <a:lnTo>
                    <a:pt x="391" y="46"/>
                  </a:lnTo>
                  <a:lnTo>
                    <a:pt x="386" y="36"/>
                  </a:lnTo>
                  <a:lnTo>
                    <a:pt x="385" y="30"/>
                  </a:lnTo>
                  <a:lnTo>
                    <a:pt x="382" y="24"/>
                  </a:lnTo>
                  <a:lnTo>
                    <a:pt x="381" y="17"/>
                  </a:lnTo>
                  <a:lnTo>
                    <a:pt x="384" y="9"/>
                  </a:lnTo>
                  <a:lnTo>
                    <a:pt x="390" y="4"/>
                  </a:lnTo>
                  <a:lnTo>
                    <a:pt x="397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78F7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FF39857-DC2C-2642-98D8-5A3E774180E5}"/>
                </a:ext>
              </a:extLst>
            </p:cNvPr>
            <p:cNvSpPr/>
            <p:nvPr/>
          </p:nvSpPr>
          <p:spPr>
            <a:xfrm>
              <a:off x="378360" y="3908470"/>
              <a:ext cx="1226590" cy="6008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b="1" dirty="0"/>
                <a:t>Application stricte des mesures barrières</a:t>
              </a:r>
              <a:endParaRPr lang="ko-KR" altLang="en-US" sz="1600" b="1" dirty="0"/>
            </a:p>
          </p:txBody>
        </p:sp>
      </p:grpSp>
      <p:sp>
        <p:nvSpPr>
          <p:cNvPr id="27" name="Freeform 2227">
            <a:extLst>
              <a:ext uri="{FF2B5EF4-FFF2-40B4-BE49-F238E27FC236}">
                <a16:creationId xmlns:a16="http://schemas.microsoft.com/office/drawing/2014/main" id="{D67FCC39-78EA-A14B-A9A6-2353D846FE51}"/>
              </a:ext>
            </a:extLst>
          </p:cNvPr>
          <p:cNvSpPr>
            <a:spLocks/>
          </p:cNvSpPr>
          <p:nvPr/>
        </p:nvSpPr>
        <p:spPr bwMode="auto">
          <a:xfrm>
            <a:off x="755497" y="1340769"/>
            <a:ext cx="6490487" cy="1690639"/>
          </a:xfrm>
          <a:custGeom>
            <a:avLst/>
            <a:gdLst>
              <a:gd name="T0" fmla="*/ 1284 w 2597"/>
              <a:gd name="T1" fmla="*/ 0 h 992"/>
              <a:gd name="T2" fmla="*/ 1313 w 2597"/>
              <a:gd name="T3" fmla="*/ 0 h 992"/>
              <a:gd name="T4" fmla="*/ 1342 w 2597"/>
              <a:gd name="T5" fmla="*/ 7 h 992"/>
              <a:gd name="T6" fmla="*/ 1368 w 2597"/>
              <a:gd name="T7" fmla="*/ 20 h 992"/>
              <a:gd name="T8" fmla="*/ 2536 w 2597"/>
              <a:gd name="T9" fmla="*/ 749 h 992"/>
              <a:gd name="T10" fmla="*/ 2560 w 2597"/>
              <a:gd name="T11" fmla="*/ 769 h 992"/>
              <a:gd name="T12" fmla="*/ 2578 w 2597"/>
              <a:gd name="T13" fmla="*/ 791 h 992"/>
              <a:gd name="T14" fmla="*/ 2591 w 2597"/>
              <a:gd name="T15" fmla="*/ 817 h 992"/>
              <a:gd name="T16" fmla="*/ 2597 w 2597"/>
              <a:gd name="T17" fmla="*/ 846 h 992"/>
              <a:gd name="T18" fmla="*/ 2597 w 2597"/>
              <a:gd name="T19" fmla="*/ 875 h 992"/>
              <a:gd name="T20" fmla="*/ 2591 w 2597"/>
              <a:gd name="T21" fmla="*/ 903 h 992"/>
              <a:gd name="T22" fmla="*/ 2578 w 2597"/>
              <a:gd name="T23" fmla="*/ 931 h 992"/>
              <a:gd name="T24" fmla="*/ 2561 w 2597"/>
              <a:gd name="T25" fmla="*/ 952 h 992"/>
              <a:gd name="T26" fmla="*/ 2540 w 2597"/>
              <a:gd name="T27" fmla="*/ 970 h 992"/>
              <a:gd name="T28" fmla="*/ 2518 w 2597"/>
              <a:gd name="T29" fmla="*/ 982 h 992"/>
              <a:gd name="T30" fmla="*/ 2491 w 2597"/>
              <a:gd name="T31" fmla="*/ 990 h 992"/>
              <a:gd name="T32" fmla="*/ 2467 w 2597"/>
              <a:gd name="T33" fmla="*/ 992 h 992"/>
              <a:gd name="T34" fmla="*/ 2442 w 2597"/>
              <a:gd name="T35" fmla="*/ 991 h 992"/>
              <a:gd name="T36" fmla="*/ 2418 w 2597"/>
              <a:gd name="T37" fmla="*/ 985 h 992"/>
              <a:gd name="T38" fmla="*/ 2396 w 2597"/>
              <a:gd name="T39" fmla="*/ 973 h 992"/>
              <a:gd name="T40" fmla="*/ 1299 w 2597"/>
              <a:gd name="T41" fmla="*/ 287 h 992"/>
              <a:gd name="T42" fmla="*/ 202 w 2597"/>
              <a:gd name="T43" fmla="*/ 973 h 992"/>
              <a:gd name="T44" fmla="*/ 177 w 2597"/>
              <a:gd name="T45" fmla="*/ 985 h 992"/>
              <a:gd name="T46" fmla="*/ 152 w 2597"/>
              <a:gd name="T47" fmla="*/ 991 h 992"/>
              <a:gd name="T48" fmla="*/ 127 w 2597"/>
              <a:gd name="T49" fmla="*/ 992 h 992"/>
              <a:gd name="T50" fmla="*/ 102 w 2597"/>
              <a:gd name="T51" fmla="*/ 990 h 992"/>
              <a:gd name="T52" fmla="*/ 77 w 2597"/>
              <a:gd name="T53" fmla="*/ 982 h 992"/>
              <a:gd name="T54" fmla="*/ 55 w 2597"/>
              <a:gd name="T55" fmla="*/ 969 h 992"/>
              <a:gd name="T56" fmla="*/ 36 w 2597"/>
              <a:gd name="T57" fmla="*/ 952 h 992"/>
              <a:gd name="T58" fmla="*/ 20 w 2597"/>
              <a:gd name="T59" fmla="*/ 931 h 992"/>
              <a:gd name="T60" fmla="*/ 7 w 2597"/>
              <a:gd name="T61" fmla="*/ 903 h 992"/>
              <a:gd name="T62" fmla="*/ 0 w 2597"/>
              <a:gd name="T63" fmla="*/ 875 h 992"/>
              <a:gd name="T64" fmla="*/ 0 w 2597"/>
              <a:gd name="T65" fmla="*/ 846 h 992"/>
              <a:gd name="T66" fmla="*/ 7 w 2597"/>
              <a:gd name="T67" fmla="*/ 817 h 992"/>
              <a:gd name="T68" fmla="*/ 20 w 2597"/>
              <a:gd name="T69" fmla="*/ 791 h 992"/>
              <a:gd name="T70" fmla="*/ 38 w 2597"/>
              <a:gd name="T71" fmla="*/ 769 h 992"/>
              <a:gd name="T72" fmla="*/ 62 w 2597"/>
              <a:gd name="T73" fmla="*/ 749 h 992"/>
              <a:gd name="T74" fmla="*/ 1229 w 2597"/>
              <a:gd name="T75" fmla="*/ 20 h 992"/>
              <a:gd name="T76" fmla="*/ 1256 w 2597"/>
              <a:gd name="T77" fmla="*/ 7 h 992"/>
              <a:gd name="T78" fmla="*/ 1284 w 2597"/>
              <a:gd name="T79" fmla="*/ 0 h 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597" h="992">
                <a:moveTo>
                  <a:pt x="1284" y="0"/>
                </a:moveTo>
                <a:lnTo>
                  <a:pt x="1313" y="0"/>
                </a:lnTo>
                <a:lnTo>
                  <a:pt x="1342" y="7"/>
                </a:lnTo>
                <a:lnTo>
                  <a:pt x="1368" y="20"/>
                </a:lnTo>
                <a:lnTo>
                  <a:pt x="2536" y="749"/>
                </a:lnTo>
                <a:lnTo>
                  <a:pt x="2560" y="769"/>
                </a:lnTo>
                <a:lnTo>
                  <a:pt x="2578" y="791"/>
                </a:lnTo>
                <a:lnTo>
                  <a:pt x="2591" y="817"/>
                </a:lnTo>
                <a:lnTo>
                  <a:pt x="2597" y="846"/>
                </a:lnTo>
                <a:lnTo>
                  <a:pt x="2597" y="875"/>
                </a:lnTo>
                <a:lnTo>
                  <a:pt x="2591" y="903"/>
                </a:lnTo>
                <a:lnTo>
                  <a:pt x="2578" y="931"/>
                </a:lnTo>
                <a:lnTo>
                  <a:pt x="2561" y="952"/>
                </a:lnTo>
                <a:lnTo>
                  <a:pt x="2540" y="970"/>
                </a:lnTo>
                <a:lnTo>
                  <a:pt x="2518" y="982"/>
                </a:lnTo>
                <a:lnTo>
                  <a:pt x="2491" y="990"/>
                </a:lnTo>
                <a:lnTo>
                  <a:pt x="2467" y="992"/>
                </a:lnTo>
                <a:lnTo>
                  <a:pt x="2442" y="991"/>
                </a:lnTo>
                <a:lnTo>
                  <a:pt x="2418" y="985"/>
                </a:lnTo>
                <a:lnTo>
                  <a:pt x="2396" y="973"/>
                </a:lnTo>
                <a:lnTo>
                  <a:pt x="1299" y="287"/>
                </a:lnTo>
                <a:lnTo>
                  <a:pt x="202" y="973"/>
                </a:lnTo>
                <a:lnTo>
                  <a:pt x="177" y="985"/>
                </a:lnTo>
                <a:lnTo>
                  <a:pt x="152" y="991"/>
                </a:lnTo>
                <a:lnTo>
                  <a:pt x="127" y="992"/>
                </a:lnTo>
                <a:lnTo>
                  <a:pt x="102" y="990"/>
                </a:lnTo>
                <a:lnTo>
                  <a:pt x="77" y="982"/>
                </a:lnTo>
                <a:lnTo>
                  <a:pt x="55" y="969"/>
                </a:lnTo>
                <a:lnTo>
                  <a:pt x="36" y="952"/>
                </a:lnTo>
                <a:lnTo>
                  <a:pt x="20" y="931"/>
                </a:lnTo>
                <a:lnTo>
                  <a:pt x="7" y="903"/>
                </a:lnTo>
                <a:lnTo>
                  <a:pt x="0" y="875"/>
                </a:lnTo>
                <a:lnTo>
                  <a:pt x="0" y="846"/>
                </a:lnTo>
                <a:lnTo>
                  <a:pt x="7" y="817"/>
                </a:lnTo>
                <a:lnTo>
                  <a:pt x="20" y="791"/>
                </a:lnTo>
                <a:lnTo>
                  <a:pt x="38" y="769"/>
                </a:lnTo>
                <a:lnTo>
                  <a:pt x="62" y="749"/>
                </a:lnTo>
                <a:lnTo>
                  <a:pt x="1229" y="20"/>
                </a:lnTo>
                <a:lnTo>
                  <a:pt x="1256" y="7"/>
                </a:lnTo>
                <a:lnTo>
                  <a:pt x="128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Freeform 2232">
            <a:extLst>
              <a:ext uri="{FF2B5EF4-FFF2-40B4-BE49-F238E27FC236}">
                <a16:creationId xmlns:a16="http://schemas.microsoft.com/office/drawing/2014/main" id="{D6FBF9CD-5A29-DD47-88B6-655EBDC304CF}"/>
              </a:ext>
            </a:extLst>
          </p:cNvPr>
          <p:cNvSpPr>
            <a:spLocks/>
          </p:cNvSpPr>
          <p:nvPr/>
        </p:nvSpPr>
        <p:spPr bwMode="auto">
          <a:xfrm>
            <a:off x="2394267" y="1988841"/>
            <a:ext cx="3226858" cy="1660637"/>
          </a:xfrm>
          <a:custGeom>
            <a:avLst/>
            <a:gdLst>
              <a:gd name="T0" fmla="*/ 589 w 1026"/>
              <a:gd name="T1" fmla="*/ 21 h 750"/>
              <a:gd name="T2" fmla="*/ 842 w 1026"/>
              <a:gd name="T3" fmla="*/ 331 h 750"/>
              <a:gd name="T4" fmla="*/ 846 w 1026"/>
              <a:gd name="T5" fmla="*/ 349 h 750"/>
              <a:gd name="T6" fmla="*/ 876 w 1026"/>
              <a:gd name="T7" fmla="*/ 375 h 750"/>
              <a:gd name="T8" fmla="*/ 912 w 1026"/>
              <a:gd name="T9" fmla="*/ 366 h 750"/>
              <a:gd name="T10" fmla="*/ 952 w 1026"/>
              <a:gd name="T11" fmla="*/ 352 h 750"/>
              <a:gd name="T12" fmla="*/ 1000 w 1026"/>
              <a:gd name="T13" fmla="*/ 365 h 750"/>
              <a:gd name="T14" fmla="*/ 1026 w 1026"/>
              <a:gd name="T15" fmla="*/ 423 h 750"/>
              <a:gd name="T16" fmla="*/ 1000 w 1026"/>
              <a:gd name="T17" fmla="*/ 482 h 750"/>
              <a:gd name="T18" fmla="*/ 952 w 1026"/>
              <a:gd name="T19" fmla="*/ 493 h 750"/>
              <a:gd name="T20" fmla="*/ 912 w 1026"/>
              <a:gd name="T21" fmla="*/ 480 h 750"/>
              <a:gd name="T22" fmla="*/ 876 w 1026"/>
              <a:gd name="T23" fmla="*/ 471 h 750"/>
              <a:gd name="T24" fmla="*/ 844 w 1026"/>
              <a:gd name="T25" fmla="*/ 497 h 750"/>
              <a:gd name="T26" fmla="*/ 842 w 1026"/>
              <a:gd name="T27" fmla="*/ 749 h 750"/>
              <a:gd name="T28" fmla="*/ 806 w 1026"/>
              <a:gd name="T29" fmla="*/ 749 h 750"/>
              <a:gd name="T30" fmla="*/ 692 w 1026"/>
              <a:gd name="T31" fmla="*/ 749 h 750"/>
              <a:gd name="T32" fmla="*/ 644 w 1026"/>
              <a:gd name="T33" fmla="*/ 750 h 750"/>
              <a:gd name="T34" fmla="*/ 618 w 1026"/>
              <a:gd name="T35" fmla="*/ 750 h 750"/>
              <a:gd name="T36" fmla="*/ 593 w 1026"/>
              <a:gd name="T37" fmla="*/ 730 h 750"/>
              <a:gd name="T38" fmla="*/ 598 w 1026"/>
              <a:gd name="T39" fmla="*/ 712 h 750"/>
              <a:gd name="T40" fmla="*/ 612 w 1026"/>
              <a:gd name="T41" fmla="*/ 677 h 750"/>
              <a:gd name="T42" fmla="*/ 615 w 1026"/>
              <a:gd name="T43" fmla="*/ 627 h 750"/>
              <a:gd name="T44" fmla="*/ 572 w 1026"/>
              <a:gd name="T45" fmla="*/ 576 h 750"/>
              <a:gd name="T46" fmla="*/ 500 w 1026"/>
              <a:gd name="T47" fmla="*/ 568 h 750"/>
              <a:gd name="T48" fmla="*/ 444 w 1026"/>
              <a:gd name="T49" fmla="*/ 607 h 750"/>
              <a:gd name="T50" fmla="*/ 433 w 1026"/>
              <a:gd name="T51" fmla="*/ 662 h 750"/>
              <a:gd name="T52" fmla="*/ 446 w 1026"/>
              <a:gd name="T53" fmla="*/ 703 h 750"/>
              <a:gd name="T54" fmla="*/ 455 w 1026"/>
              <a:gd name="T55" fmla="*/ 724 h 750"/>
              <a:gd name="T56" fmla="*/ 445 w 1026"/>
              <a:gd name="T57" fmla="*/ 746 h 750"/>
              <a:gd name="T58" fmla="*/ 216 w 1026"/>
              <a:gd name="T59" fmla="*/ 749 h 750"/>
              <a:gd name="T60" fmla="*/ 184 w 1026"/>
              <a:gd name="T61" fmla="*/ 509 h 750"/>
              <a:gd name="T62" fmla="*/ 163 w 1026"/>
              <a:gd name="T63" fmla="*/ 470 h 750"/>
              <a:gd name="T64" fmla="*/ 123 w 1026"/>
              <a:gd name="T65" fmla="*/ 471 h 750"/>
              <a:gd name="T66" fmla="*/ 88 w 1026"/>
              <a:gd name="T67" fmla="*/ 485 h 750"/>
              <a:gd name="T68" fmla="*/ 44 w 1026"/>
              <a:gd name="T69" fmla="*/ 487 h 750"/>
              <a:gd name="T70" fmla="*/ 4 w 1026"/>
              <a:gd name="T71" fmla="*/ 441 h 750"/>
              <a:gd name="T72" fmla="*/ 13 w 1026"/>
              <a:gd name="T73" fmla="*/ 375 h 750"/>
              <a:gd name="T74" fmla="*/ 64 w 1026"/>
              <a:gd name="T75" fmla="*/ 345 h 750"/>
              <a:gd name="T76" fmla="*/ 102 w 1026"/>
              <a:gd name="T77" fmla="*/ 356 h 750"/>
              <a:gd name="T78" fmla="*/ 137 w 1026"/>
              <a:gd name="T79" fmla="*/ 370 h 750"/>
              <a:gd name="T80" fmla="*/ 174 w 1026"/>
              <a:gd name="T81" fmla="*/ 357 h 750"/>
              <a:gd name="T82" fmla="*/ 184 w 1026"/>
              <a:gd name="T83" fmla="*/ 328 h 750"/>
              <a:gd name="T84" fmla="*/ 184 w 1026"/>
              <a:gd name="T85" fmla="*/ 179 h 750"/>
              <a:gd name="T86" fmla="*/ 499 w 1026"/>
              <a:gd name="T87" fmla="*/ 0 h 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26" h="750">
                <a:moveTo>
                  <a:pt x="530" y="0"/>
                </a:moveTo>
                <a:lnTo>
                  <a:pt x="560" y="6"/>
                </a:lnTo>
                <a:lnTo>
                  <a:pt x="589" y="21"/>
                </a:lnTo>
                <a:lnTo>
                  <a:pt x="842" y="178"/>
                </a:lnTo>
                <a:lnTo>
                  <a:pt x="842" y="327"/>
                </a:lnTo>
                <a:lnTo>
                  <a:pt x="842" y="331"/>
                </a:lnTo>
                <a:lnTo>
                  <a:pt x="842" y="334"/>
                </a:lnTo>
                <a:lnTo>
                  <a:pt x="842" y="334"/>
                </a:lnTo>
                <a:lnTo>
                  <a:pt x="846" y="349"/>
                </a:lnTo>
                <a:lnTo>
                  <a:pt x="852" y="362"/>
                </a:lnTo>
                <a:lnTo>
                  <a:pt x="863" y="372"/>
                </a:lnTo>
                <a:lnTo>
                  <a:pt x="876" y="375"/>
                </a:lnTo>
                <a:lnTo>
                  <a:pt x="889" y="375"/>
                </a:lnTo>
                <a:lnTo>
                  <a:pt x="903" y="370"/>
                </a:lnTo>
                <a:lnTo>
                  <a:pt x="912" y="366"/>
                </a:lnTo>
                <a:lnTo>
                  <a:pt x="924" y="361"/>
                </a:lnTo>
                <a:lnTo>
                  <a:pt x="938" y="356"/>
                </a:lnTo>
                <a:lnTo>
                  <a:pt x="952" y="352"/>
                </a:lnTo>
                <a:lnTo>
                  <a:pt x="962" y="351"/>
                </a:lnTo>
                <a:lnTo>
                  <a:pt x="983" y="355"/>
                </a:lnTo>
                <a:lnTo>
                  <a:pt x="1000" y="365"/>
                </a:lnTo>
                <a:lnTo>
                  <a:pt x="1013" y="381"/>
                </a:lnTo>
                <a:lnTo>
                  <a:pt x="1022" y="400"/>
                </a:lnTo>
                <a:lnTo>
                  <a:pt x="1026" y="423"/>
                </a:lnTo>
                <a:lnTo>
                  <a:pt x="1022" y="446"/>
                </a:lnTo>
                <a:lnTo>
                  <a:pt x="1013" y="466"/>
                </a:lnTo>
                <a:lnTo>
                  <a:pt x="1000" y="482"/>
                </a:lnTo>
                <a:lnTo>
                  <a:pt x="983" y="492"/>
                </a:lnTo>
                <a:lnTo>
                  <a:pt x="962" y="496"/>
                </a:lnTo>
                <a:lnTo>
                  <a:pt x="952" y="493"/>
                </a:lnTo>
                <a:lnTo>
                  <a:pt x="938" y="491"/>
                </a:lnTo>
                <a:lnTo>
                  <a:pt x="924" y="485"/>
                </a:lnTo>
                <a:lnTo>
                  <a:pt x="912" y="480"/>
                </a:lnTo>
                <a:lnTo>
                  <a:pt x="903" y="476"/>
                </a:lnTo>
                <a:lnTo>
                  <a:pt x="889" y="471"/>
                </a:lnTo>
                <a:lnTo>
                  <a:pt x="876" y="471"/>
                </a:lnTo>
                <a:lnTo>
                  <a:pt x="863" y="475"/>
                </a:lnTo>
                <a:lnTo>
                  <a:pt x="852" y="484"/>
                </a:lnTo>
                <a:lnTo>
                  <a:pt x="844" y="497"/>
                </a:lnTo>
                <a:lnTo>
                  <a:pt x="842" y="514"/>
                </a:lnTo>
                <a:lnTo>
                  <a:pt x="842" y="519"/>
                </a:lnTo>
                <a:lnTo>
                  <a:pt x="842" y="749"/>
                </a:lnTo>
                <a:lnTo>
                  <a:pt x="830" y="749"/>
                </a:lnTo>
                <a:lnTo>
                  <a:pt x="817" y="749"/>
                </a:lnTo>
                <a:lnTo>
                  <a:pt x="806" y="749"/>
                </a:lnTo>
                <a:lnTo>
                  <a:pt x="801" y="749"/>
                </a:lnTo>
                <a:lnTo>
                  <a:pt x="703" y="749"/>
                </a:lnTo>
                <a:lnTo>
                  <a:pt x="692" y="749"/>
                </a:lnTo>
                <a:lnTo>
                  <a:pt x="658" y="750"/>
                </a:lnTo>
                <a:lnTo>
                  <a:pt x="654" y="750"/>
                </a:lnTo>
                <a:lnTo>
                  <a:pt x="644" y="750"/>
                </a:lnTo>
                <a:lnTo>
                  <a:pt x="632" y="750"/>
                </a:lnTo>
                <a:lnTo>
                  <a:pt x="622" y="750"/>
                </a:lnTo>
                <a:lnTo>
                  <a:pt x="618" y="750"/>
                </a:lnTo>
                <a:lnTo>
                  <a:pt x="605" y="746"/>
                </a:lnTo>
                <a:lnTo>
                  <a:pt x="595" y="739"/>
                </a:lnTo>
                <a:lnTo>
                  <a:pt x="593" y="730"/>
                </a:lnTo>
                <a:lnTo>
                  <a:pt x="594" y="724"/>
                </a:lnTo>
                <a:lnTo>
                  <a:pt x="597" y="717"/>
                </a:lnTo>
                <a:lnTo>
                  <a:pt x="598" y="712"/>
                </a:lnTo>
                <a:lnTo>
                  <a:pt x="603" y="703"/>
                </a:lnTo>
                <a:lnTo>
                  <a:pt x="609" y="691"/>
                </a:lnTo>
                <a:lnTo>
                  <a:pt x="612" y="677"/>
                </a:lnTo>
                <a:lnTo>
                  <a:pt x="616" y="662"/>
                </a:lnTo>
                <a:lnTo>
                  <a:pt x="618" y="649"/>
                </a:lnTo>
                <a:lnTo>
                  <a:pt x="615" y="627"/>
                </a:lnTo>
                <a:lnTo>
                  <a:pt x="606" y="607"/>
                </a:lnTo>
                <a:lnTo>
                  <a:pt x="590" y="590"/>
                </a:lnTo>
                <a:lnTo>
                  <a:pt x="572" y="576"/>
                </a:lnTo>
                <a:lnTo>
                  <a:pt x="550" y="568"/>
                </a:lnTo>
                <a:lnTo>
                  <a:pt x="525" y="565"/>
                </a:lnTo>
                <a:lnTo>
                  <a:pt x="500" y="568"/>
                </a:lnTo>
                <a:lnTo>
                  <a:pt x="478" y="576"/>
                </a:lnTo>
                <a:lnTo>
                  <a:pt x="459" y="590"/>
                </a:lnTo>
                <a:lnTo>
                  <a:pt x="444" y="607"/>
                </a:lnTo>
                <a:lnTo>
                  <a:pt x="434" y="627"/>
                </a:lnTo>
                <a:lnTo>
                  <a:pt x="432" y="649"/>
                </a:lnTo>
                <a:lnTo>
                  <a:pt x="433" y="662"/>
                </a:lnTo>
                <a:lnTo>
                  <a:pt x="437" y="677"/>
                </a:lnTo>
                <a:lnTo>
                  <a:pt x="441" y="691"/>
                </a:lnTo>
                <a:lnTo>
                  <a:pt x="446" y="703"/>
                </a:lnTo>
                <a:lnTo>
                  <a:pt x="451" y="712"/>
                </a:lnTo>
                <a:lnTo>
                  <a:pt x="453" y="717"/>
                </a:lnTo>
                <a:lnTo>
                  <a:pt x="455" y="724"/>
                </a:lnTo>
                <a:lnTo>
                  <a:pt x="457" y="730"/>
                </a:lnTo>
                <a:lnTo>
                  <a:pt x="454" y="739"/>
                </a:lnTo>
                <a:lnTo>
                  <a:pt x="445" y="746"/>
                </a:lnTo>
                <a:lnTo>
                  <a:pt x="432" y="750"/>
                </a:lnTo>
                <a:lnTo>
                  <a:pt x="339" y="750"/>
                </a:lnTo>
                <a:lnTo>
                  <a:pt x="216" y="749"/>
                </a:lnTo>
                <a:lnTo>
                  <a:pt x="184" y="749"/>
                </a:lnTo>
                <a:lnTo>
                  <a:pt x="184" y="514"/>
                </a:lnTo>
                <a:lnTo>
                  <a:pt x="184" y="509"/>
                </a:lnTo>
                <a:lnTo>
                  <a:pt x="182" y="493"/>
                </a:lnTo>
                <a:lnTo>
                  <a:pt x="174" y="480"/>
                </a:lnTo>
                <a:lnTo>
                  <a:pt x="163" y="470"/>
                </a:lnTo>
                <a:lnTo>
                  <a:pt x="152" y="466"/>
                </a:lnTo>
                <a:lnTo>
                  <a:pt x="137" y="466"/>
                </a:lnTo>
                <a:lnTo>
                  <a:pt x="123" y="471"/>
                </a:lnTo>
                <a:lnTo>
                  <a:pt x="114" y="475"/>
                </a:lnTo>
                <a:lnTo>
                  <a:pt x="102" y="480"/>
                </a:lnTo>
                <a:lnTo>
                  <a:pt x="88" y="485"/>
                </a:lnTo>
                <a:lnTo>
                  <a:pt x="74" y="489"/>
                </a:lnTo>
                <a:lnTo>
                  <a:pt x="64" y="491"/>
                </a:lnTo>
                <a:lnTo>
                  <a:pt x="44" y="487"/>
                </a:lnTo>
                <a:lnTo>
                  <a:pt x="26" y="476"/>
                </a:lnTo>
                <a:lnTo>
                  <a:pt x="13" y="461"/>
                </a:lnTo>
                <a:lnTo>
                  <a:pt x="4" y="441"/>
                </a:lnTo>
                <a:lnTo>
                  <a:pt x="0" y="419"/>
                </a:lnTo>
                <a:lnTo>
                  <a:pt x="4" y="395"/>
                </a:lnTo>
                <a:lnTo>
                  <a:pt x="13" y="375"/>
                </a:lnTo>
                <a:lnTo>
                  <a:pt x="26" y="360"/>
                </a:lnTo>
                <a:lnTo>
                  <a:pt x="44" y="349"/>
                </a:lnTo>
                <a:lnTo>
                  <a:pt x="64" y="345"/>
                </a:lnTo>
                <a:lnTo>
                  <a:pt x="74" y="348"/>
                </a:lnTo>
                <a:lnTo>
                  <a:pt x="88" y="351"/>
                </a:lnTo>
                <a:lnTo>
                  <a:pt x="102" y="356"/>
                </a:lnTo>
                <a:lnTo>
                  <a:pt x="114" y="361"/>
                </a:lnTo>
                <a:lnTo>
                  <a:pt x="123" y="365"/>
                </a:lnTo>
                <a:lnTo>
                  <a:pt x="137" y="370"/>
                </a:lnTo>
                <a:lnTo>
                  <a:pt x="152" y="370"/>
                </a:lnTo>
                <a:lnTo>
                  <a:pt x="163" y="366"/>
                </a:lnTo>
                <a:lnTo>
                  <a:pt x="174" y="357"/>
                </a:lnTo>
                <a:lnTo>
                  <a:pt x="182" y="344"/>
                </a:lnTo>
                <a:lnTo>
                  <a:pt x="184" y="328"/>
                </a:lnTo>
                <a:lnTo>
                  <a:pt x="184" y="328"/>
                </a:lnTo>
                <a:lnTo>
                  <a:pt x="184" y="326"/>
                </a:lnTo>
                <a:lnTo>
                  <a:pt x="184" y="322"/>
                </a:lnTo>
                <a:lnTo>
                  <a:pt x="184" y="179"/>
                </a:lnTo>
                <a:lnTo>
                  <a:pt x="440" y="21"/>
                </a:lnTo>
                <a:lnTo>
                  <a:pt x="468" y="6"/>
                </a:lnTo>
                <a:lnTo>
                  <a:pt x="499" y="0"/>
                </a:lnTo>
                <a:lnTo>
                  <a:pt x="530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Freeform 2230">
            <a:extLst>
              <a:ext uri="{FF2B5EF4-FFF2-40B4-BE49-F238E27FC236}">
                <a16:creationId xmlns:a16="http://schemas.microsoft.com/office/drawing/2014/main" id="{CF202406-2722-284E-876B-8BE7BCC8859E}"/>
              </a:ext>
            </a:extLst>
          </p:cNvPr>
          <p:cNvSpPr>
            <a:spLocks/>
          </p:cNvSpPr>
          <p:nvPr/>
        </p:nvSpPr>
        <p:spPr bwMode="auto">
          <a:xfrm>
            <a:off x="5131703" y="2487455"/>
            <a:ext cx="2082472" cy="1549751"/>
          </a:xfrm>
          <a:custGeom>
            <a:avLst/>
            <a:gdLst>
              <a:gd name="T0" fmla="*/ 560 w 626"/>
              <a:gd name="T1" fmla="*/ 350 h 750"/>
              <a:gd name="T2" fmla="*/ 601 w 626"/>
              <a:gd name="T3" fmla="*/ 389 h 750"/>
              <a:gd name="T4" fmla="*/ 623 w 626"/>
              <a:gd name="T5" fmla="*/ 440 h 750"/>
              <a:gd name="T6" fmla="*/ 626 w 626"/>
              <a:gd name="T7" fmla="*/ 559 h 750"/>
              <a:gd name="T8" fmla="*/ 410 w 626"/>
              <a:gd name="T9" fmla="*/ 561 h 750"/>
              <a:gd name="T10" fmla="*/ 394 w 626"/>
              <a:gd name="T11" fmla="*/ 563 h 750"/>
              <a:gd name="T12" fmla="*/ 382 w 626"/>
              <a:gd name="T13" fmla="*/ 570 h 750"/>
              <a:gd name="T14" fmla="*/ 374 w 626"/>
              <a:gd name="T15" fmla="*/ 578 h 750"/>
              <a:gd name="T16" fmla="*/ 366 w 626"/>
              <a:gd name="T17" fmla="*/ 601 h 750"/>
              <a:gd name="T18" fmla="*/ 372 w 626"/>
              <a:gd name="T19" fmla="*/ 623 h 750"/>
              <a:gd name="T20" fmla="*/ 385 w 626"/>
              <a:gd name="T21" fmla="*/ 652 h 750"/>
              <a:gd name="T22" fmla="*/ 391 w 626"/>
              <a:gd name="T23" fmla="*/ 680 h 750"/>
              <a:gd name="T24" fmla="*/ 382 w 626"/>
              <a:gd name="T25" fmla="*/ 714 h 750"/>
              <a:gd name="T26" fmla="*/ 357 w 626"/>
              <a:gd name="T27" fmla="*/ 740 h 750"/>
              <a:gd name="T28" fmla="*/ 322 w 626"/>
              <a:gd name="T29" fmla="*/ 750 h 750"/>
              <a:gd name="T30" fmla="*/ 287 w 626"/>
              <a:gd name="T31" fmla="*/ 740 h 750"/>
              <a:gd name="T32" fmla="*/ 262 w 626"/>
              <a:gd name="T33" fmla="*/ 714 h 750"/>
              <a:gd name="T34" fmla="*/ 252 w 626"/>
              <a:gd name="T35" fmla="*/ 680 h 750"/>
              <a:gd name="T36" fmla="*/ 259 w 626"/>
              <a:gd name="T37" fmla="*/ 652 h 750"/>
              <a:gd name="T38" fmla="*/ 272 w 626"/>
              <a:gd name="T39" fmla="*/ 623 h 750"/>
              <a:gd name="T40" fmla="*/ 277 w 626"/>
              <a:gd name="T41" fmla="*/ 601 h 750"/>
              <a:gd name="T42" fmla="*/ 266 w 626"/>
              <a:gd name="T43" fmla="*/ 578 h 750"/>
              <a:gd name="T44" fmla="*/ 238 w 626"/>
              <a:gd name="T45" fmla="*/ 563 h 750"/>
              <a:gd name="T46" fmla="*/ 233 w 626"/>
              <a:gd name="T47" fmla="*/ 561 h 750"/>
              <a:gd name="T48" fmla="*/ 228 w 626"/>
              <a:gd name="T49" fmla="*/ 559 h 750"/>
              <a:gd name="T50" fmla="*/ 0 w 626"/>
              <a:gd name="T51" fmla="*/ 528 h 750"/>
              <a:gd name="T52" fmla="*/ 0 w 626"/>
              <a:gd name="T53" fmla="*/ 325 h 750"/>
              <a:gd name="T54" fmla="*/ 0 w 626"/>
              <a:gd name="T55" fmla="*/ 320 h 750"/>
              <a:gd name="T56" fmla="*/ 4 w 626"/>
              <a:gd name="T57" fmla="*/ 308 h 750"/>
              <a:gd name="T58" fmla="*/ 10 w 626"/>
              <a:gd name="T59" fmla="*/ 301 h 750"/>
              <a:gd name="T60" fmla="*/ 18 w 626"/>
              <a:gd name="T61" fmla="*/ 300 h 750"/>
              <a:gd name="T62" fmla="*/ 26 w 626"/>
              <a:gd name="T63" fmla="*/ 301 h 750"/>
              <a:gd name="T64" fmla="*/ 34 w 626"/>
              <a:gd name="T65" fmla="*/ 305 h 750"/>
              <a:gd name="T66" fmla="*/ 56 w 626"/>
              <a:gd name="T67" fmla="*/ 314 h 750"/>
              <a:gd name="T68" fmla="*/ 84 w 626"/>
              <a:gd name="T69" fmla="*/ 324 h 750"/>
              <a:gd name="T70" fmla="*/ 119 w 626"/>
              <a:gd name="T71" fmla="*/ 321 h 750"/>
              <a:gd name="T72" fmla="*/ 156 w 626"/>
              <a:gd name="T73" fmla="*/ 297 h 750"/>
              <a:gd name="T74" fmla="*/ 178 w 626"/>
              <a:gd name="T75" fmla="*/ 257 h 750"/>
              <a:gd name="T76" fmla="*/ 178 w 626"/>
              <a:gd name="T77" fmla="*/ 207 h 750"/>
              <a:gd name="T78" fmla="*/ 156 w 626"/>
              <a:gd name="T79" fmla="*/ 166 h 750"/>
              <a:gd name="T80" fmla="*/ 119 w 626"/>
              <a:gd name="T81" fmla="*/ 142 h 750"/>
              <a:gd name="T82" fmla="*/ 84 w 626"/>
              <a:gd name="T83" fmla="*/ 140 h 750"/>
              <a:gd name="T84" fmla="*/ 56 w 626"/>
              <a:gd name="T85" fmla="*/ 148 h 750"/>
              <a:gd name="T86" fmla="*/ 34 w 626"/>
              <a:gd name="T87" fmla="*/ 157 h 750"/>
              <a:gd name="T88" fmla="*/ 23 w 626"/>
              <a:gd name="T89" fmla="*/ 163 h 750"/>
              <a:gd name="T90" fmla="*/ 14 w 626"/>
              <a:gd name="T91" fmla="*/ 163 h 750"/>
              <a:gd name="T92" fmla="*/ 6 w 626"/>
              <a:gd name="T93" fmla="*/ 159 h 750"/>
              <a:gd name="T94" fmla="*/ 1 w 626"/>
              <a:gd name="T95" fmla="*/ 149 h 750"/>
              <a:gd name="T96" fmla="*/ 0 w 626"/>
              <a:gd name="T97" fmla="*/ 142 h 750"/>
              <a:gd name="T98" fmla="*/ 0 w 626"/>
              <a:gd name="T99" fmla="*/ 0 h 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26" h="750">
                <a:moveTo>
                  <a:pt x="0" y="0"/>
                </a:moveTo>
                <a:lnTo>
                  <a:pt x="560" y="350"/>
                </a:lnTo>
                <a:lnTo>
                  <a:pt x="582" y="368"/>
                </a:lnTo>
                <a:lnTo>
                  <a:pt x="601" y="389"/>
                </a:lnTo>
                <a:lnTo>
                  <a:pt x="615" y="414"/>
                </a:lnTo>
                <a:lnTo>
                  <a:pt x="623" y="440"/>
                </a:lnTo>
                <a:lnTo>
                  <a:pt x="626" y="469"/>
                </a:lnTo>
                <a:lnTo>
                  <a:pt x="626" y="559"/>
                </a:lnTo>
                <a:lnTo>
                  <a:pt x="417" y="559"/>
                </a:lnTo>
                <a:lnTo>
                  <a:pt x="410" y="561"/>
                </a:lnTo>
                <a:lnTo>
                  <a:pt x="402" y="562"/>
                </a:lnTo>
                <a:lnTo>
                  <a:pt x="394" y="563"/>
                </a:lnTo>
                <a:lnTo>
                  <a:pt x="387" y="566"/>
                </a:lnTo>
                <a:lnTo>
                  <a:pt x="382" y="570"/>
                </a:lnTo>
                <a:lnTo>
                  <a:pt x="378" y="574"/>
                </a:lnTo>
                <a:lnTo>
                  <a:pt x="374" y="578"/>
                </a:lnTo>
                <a:lnTo>
                  <a:pt x="369" y="589"/>
                </a:lnTo>
                <a:lnTo>
                  <a:pt x="366" y="601"/>
                </a:lnTo>
                <a:lnTo>
                  <a:pt x="368" y="612"/>
                </a:lnTo>
                <a:lnTo>
                  <a:pt x="372" y="623"/>
                </a:lnTo>
                <a:lnTo>
                  <a:pt x="378" y="636"/>
                </a:lnTo>
                <a:lnTo>
                  <a:pt x="385" y="652"/>
                </a:lnTo>
                <a:lnTo>
                  <a:pt x="390" y="668"/>
                </a:lnTo>
                <a:lnTo>
                  <a:pt x="391" y="680"/>
                </a:lnTo>
                <a:lnTo>
                  <a:pt x="389" y="697"/>
                </a:lnTo>
                <a:lnTo>
                  <a:pt x="382" y="714"/>
                </a:lnTo>
                <a:lnTo>
                  <a:pt x="372" y="728"/>
                </a:lnTo>
                <a:lnTo>
                  <a:pt x="357" y="740"/>
                </a:lnTo>
                <a:lnTo>
                  <a:pt x="340" y="748"/>
                </a:lnTo>
                <a:lnTo>
                  <a:pt x="322" y="750"/>
                </a:lnTo>
                <a:lnTo>
                  <a:pt x="304" y="748"/>
                </a:lnTo>
                <a:lnTo>
                  <a:pt x="287" y="740"/>
                </a:lnTo>
                <a:lnTo>
                  <a:pt x="273" y="728"/>
                </a:lnTo>
                <a:lnTo>
                  <a:pt x="262" y="714"/>
                </a:lnTo>
                <a:lnTo>
                  <a:pt x="255" y="697"/>
                </a:lnTo>
                <a:lnTo>
                  <a:pt x="252" y="680"/>
                </a:lnTo>
                <a:lnTo>
                  <a:pt x="255" y="668"/>
                </a:lnTo>
                <a:lnTo>
                  <a:pt x="259" y="652"/>
                </a:lnTo>
                <a:lnTo>
                  <a:pt x="266" y="636"/>
                </a:lnTo>
                <a:lnTo>
                  <a:pt x="272" y="623"/>
                </a:lnTo>
                <a:lnTo>
                  <a:pt x="276" y="612"/>
                </a:lnTo>
                <a:lnTo>
                  <a:pt x="277" y="601"/>
                </a:lnTo>
                <a:lnTo>
                  <a:pt x="275" y="588"/>
                </a:lnTo>
                <a:lnTo>
                  <a:pt x="266" y="578"/>
                </a:lnTo>
                <a:lnTo>
                  <a:pt x="254" y="568"/>
                </a:lnTo>
                <a:lnTo>
                  <a:pt x="238" y="563"/>
                </a:lnTo>
                <a:lnTo>
                  <a:pt x="222" y="561"/>
                </a:lnTo>
                <a:lnTo>
                  <a:pt x="233" y="561"/>
                </a:lnTo>
                <a:lnTo>
                  <a:pt x="233" y="561"/>
                </a:lnTo>
                <a:lnTo>
                  <a:pt x="228" y="559"/>
                </a:lnTo>
                <a:lnTo>
                  <a:pt x="0" y="559"/>
                </a:lnTo>
                <a:lnTo>
                  <a:pt x="0" y="528"/>
                </a:lnTo>
                <a:lnTo>
                  <a:pt x="0" y="516"/>
                </a:lnTo>
                <a:lnTo>
                  <a:pt x="0" y="325"/>
                </a:lnTo>
                <a:lnTo>
                  <a:pt x="0" y="321"/>
                </a:lnTo>
                <a:lnTo>
                  <a:pt x="0" y="320"/>
                </a:lnTo>
                <a:lnTo>
                  <a:pt x="1" y="313"/>
                </a:lnTo>
                <a:lnTo>
                  <a:pt x="4" y="308"/>
                </a:lnTo>
                <a:lnTo>
                  <a:pt x="6" y="304"/>
                </a:lnTo>
                <a:lnTo>
                  <a:pt x="10" y="301"/>
                </a:lnTo>
                <a:lnTo>
                  <a:pt x="14" y="300"/>
                </a:lnTo>
                <a:lnTo>
                  <a:pt x="18" y="300"/>
                </a:lnTo>
                <a:lnTo>
                  <a:pt x="22" y="300"/>
                </a:lnTo>
                <a:lnTo>
                  <a:pt x="26" y="301"/>
                </a:lnTo>
                <a:lnTo>
                  <a:pt x="29" y="303"/>
                </a:lnTo>
                <a:lnTo>
                  <a:pt x="34" y="305"/>
                </a:lnTo>
                <a:lnTo>
                  <a:pt x="43" y="309"/>
                </a:lnTo>
                <a:lnTo>
                  <a:pt x="56" y="314"/>
                </a:lnTo>
                <a:lnTo>
                  <a:pt x="69" y="320"/>
                </a:lnTo>
                <a:lnTo>
                  <a:pt x="84" y="324"/>
                </a:lnTo>
                <a:lnTo>
                  <a:pt x="97" y="325"/>
                </a:lnTo>
                <a:lnTo>
                  <a:pt x="119" y="321"/>
                </a:lnTo>
                <a:lnTo>
                  <a:pt x="139" y="312"/>
                </a:lnTo>
                <a:lnTo>
                  <a:pt x="156" y="297"/>
                </a:lnTo>
                <a:lnTo>
                  <a:pt x="169" y="279"/>
                </a:lnTo>
                <a:lnTo>
                  <a:pt x="178" y="257"/>
                </a:lnTo>
                <a:lnTo>
                  <a:pt x="180" y="232"/>
                </a:lnTo>
                <a:lnTo>
                  <a:pt x="178" y="207"/>
                </a:lnTo>
                <a:lnTo>
                  <a:pt x="169" y="185"/>
                </a:lnTo>
                <a:lnTo>
                  <a:pt x="156" y="166"/>
                </a:lnTo>
                <a:lnTo>
                  <a:pt x="139" y="151"/>
                </a:lnTo>
                <a:lnTo>
                  <a:pt x="119" y="142"/>
                </a:lnTo>
                <a:lnTo>
                  <a:pt x="97" y="139"/>
                </a:lnTo>
                <a:lnTo>
                  <a:pt x="84" y="140"/>
                </a:lnTo>
                <a:lnTo>
                  <a:pt x="69" y="144"/>
                </a:lnTo>
                <a:lnTo>
                  <a:pt x="56" y="148"/>
                </a:lnTo>
                <a:lnTo>
                  <a:pt x="43" y="153"/>
                </a:lnTo>
                <a:lnTo>
                  <a:pt x="34" y="157"/>
                </a:lnTo>
                <a:lnTo>
                  <a:pt x="29" y="160"/>
                </a:lnTo>
                <a:lnTo>
                  <a:pt x="23" y="163"/>
                </a:lnTo>
                <a:lnTo>
                  <a:pt x="18" y="163"/>
                </a:lnTo>
                <a:lnTo>
                  <a:pt x="14" y="163"/>
                </a:lnTo>
                <a:lnTo>
                  <a:pt x="10" y="161"/>
                </a:lnTo>
                <a:lnTo>
                  <a:pt x="6" y="159"/>
                </a:lnTo>
                <a:lnTo>
                  <a:pt x="4" y="155"/>
                </a:lnTo>
                <a:lnTo>
                  <a:pt x="1" y="149"/>
                </a:lnTo>
                <a:lnTo>
                  <a:pt x="0" y="143"/>
                </a:lnTo>
                <a:lnTo>
                  <a:pt x="0" y="142"/>
                </a:lnTo>
                <a:lnTo>
                  <a:pt x="0" y="136"/>
                </a:lnTo>
                <a:lnTo>
                  <a:pt x="0" y="0"/>
                </a:lnTo>
                <a:close/>
              </a:path>
            </a:pathLst>
          </a:custGeom>
          <a:solidFill>
            <a:srgbClr val="B1FFE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2242">
            <a:extLst>
              <a:ext uri="{FF2B5EF4-FFF2-40B4-BE49-F238E27FC236}">
                <a16:creationId xmlns:a16="http://schemas.microsoft.com/office/drawing/2014/main" id="{2069AF24-6D04-2E45-8FB5-4147D6BF23A4}"/>
              </a:ext>
            </a:extLst>
          </p:cNvPr>
          <p:cNvSpPr>
            <a:spLocks/>
          </p:cNvSpPr>
          <p:nvPr/>
        </p:nvSpPr>
        <p:spPr bwMode="auto">
          <a:xfrm>
            <a:off x="835135" y="2456788"/>
            <a:ext cx="2111162" cy="1576819"/>
          </a:xfrm>
          <a:custGeom>
            <a:avLst/>
            <a:gdLst>
              <a:gd name="T0" fmla="*/ 624 w 624"/>
              <a:gd name="T1" fmla="*/ 130 h 735"/>
              <a:gd name="T2" fmla="*/ 624 w 624"/>
              <a:gd name="T3" fmla="*/ 137 h 735"/>
              <a:gd name="T4" fmla="*/ 622 w 624"/>
              <a:gd name="T5" fmla="*/ 149 h 735"/>
              <a:gd name="T6" fmla="*/ 615 w 624"/>
              <a:gd name="T7" fmla="*/ 155 h 735"/>
              <a:gd name="T8" fmla="*/ 606 w 624"/>
              <a:gd name="T9" fmla="*/ 158 h 735"/>
              <a:gd name="T10" fmla="*/ 596 w 624"/>
              <a:gd name="T11" fmla="*/ 154 h 735"/>
              <a:gd name="T12" fmla="*/ 581 w 624"/>
              <a:gd name="T13" fmla="*/ 147 h 735"/>
              <a:gd name="T14" fmla="*/ 555 w 624"/>
              <a:gd name="T15" fmla="*/ 138 h 735"/>
              <a:gd name="T16" fmla="*/ 529 w 624"/>
              <a:gd name="T17" fmla="*/ 133 h 735"/>
              <a:gd name="T18" fmla="*/ 486 w 624"/>
              <a:gd name="T19" fmla="*/ 145 h 735"/>
              <a:gd name="T20" fmla="*/ 456 w 624"/>
              <a:gd name="T21" fmla="*/ 179 h 735"/>
              <a:gd name="T22" fmla="*/ 444 w 624"/>
              <a:gd name="T23" fmla="*/ 226 h 735"/>
              <a:gd name="T24" fmla="*/ 456 w 624"/>
              <a:gd name="T25" fmla="*/ 273 h 735"/>
              <a:gd name="T26" fmla="*/ 486 w 624"/>
              <a:gd name="T27" fmla="*/ 306 h 735"/>
              <a:gd name="T28" fmla="*/ 529 w 624"/>
              <a:gd name="T29" fmla="*/ 319 h 735"/>
              <a:gd name="T30" fmla="*/ 555 w 624"/>
              <a:gd name="T31" fmla="*/ 314 h 735"/>
              <a:gd name="T32" fmla="*/ 581 w 624"/>
              <a:gd name="T33" fmla="*/ 303 h 735"/>
              <a:gd name="T34" fmla="*/ 596 w 624"/>
              <a:gd name="T35" fmla="*/ 297 h 735"/>
              <a:gd name="T36" fmla="*/ 604 w 624"/>
              <a:gd name="T37" fmla="*/ 294 h 735"/>
              <a:gd name="T38" fmla="*/ 611 w 624"/>
              <a:gd name="T39" fmla="*/ 294 h 735"/>
              <a:gd name="T40" fmla="*/ 618 w 624"/>
              <a:gd name="T41" fmla="*/ 298 h 735"/>
              <a:gd name="T42" fmla="*/ 623 w 624"/>
              <a:gd name="T43" fmla="*/ 307 h 735"/>
              <a:gd name="T44" fmla="*/ 624 w 624"/>
              <a:gd name="T45" fmla="*/ 315 h 735"/>
              <a:gd name="T46" fmla="*/ 624 w 624"/>
              <a:gd name="T47" fmla="*/ 510 h 735"/>
              <a:gd name="T48" fmla="*/ 407 w 624"/>
              <a:gd name="T49" fmla="*/ 555 h 735"/>
              <a:gd name="T50" fmla="*/ 402 w 624"/>
              <a:gd name="T51" fmla="*/ 555 h 735"/>
              <a:gd name="T52" fmla="*/ 371 w 624"/>
              <a:gd name="T53" fmla="*/ 566 h 735"/>
              <a:gd name="T54" fmla="*/ 357 w 624"/>
              <a:gd name="T55" fmla="*/ 595 h 735"/>
              <a:gd name="T56" fmla="*/ 364 w 624"/>
              <a:gd name="T57" fmla="*/ 617 h 735"/>
              <a:gd name="T58" fmla="*/ 376 w 624"/>
              <a:gd name="T59" fmla="*/ 646 h 735"/>
              <a:gd name="T60" fmla="*/ 382 w 624"/>
              <a:gd name="T61" fmla="*/ 674 h 735"/>
              <a:gd name="T62" fmla="*/ 369 w 624"/>
              <a:gd name="T63" fmla="*/ 710 h 735"/>
              <a:gd name="T64" fmla="*/ 335 w 624"/>
              <a:gd name="T65" fmla="*/ 731 h 735"/>
              <a:gd name="T66" fmla="*/ 291 w 624"/>
              <a:gd name="T67" fmla="*/ 731 h 735"/>
              <a:gd name="T68" fmla="*/ 257 w 624"/>
              <a:gd name="T69" fmla="*/ 710 h 735"/>
              <a:gd name="T70" fmla="*/ 244 w 624"/>
              <a:gd name="T71" fmla="*/ 674 h 735"/>
              <a:gd name="T72" fmla="*/ 250 w 624"/>
              <a:gd name="T73" fmla="*/ 646 h 735"/>
              <a:gd name="T74" fmla="*/ 263 w 624"/>
              <a:gd name="T75" fmla="*/ 617 h 735"/>
              <a:gd name="T76" fmla="*/ 268 w 624"/>
              <a:gd name="T77" fmla="*/ 595 h 735"/>
              <a:gd name="T78" fmla="*/ 258 w 624"/>
              <a:gd name="T79" fmla="*/ 569 h 735"/>
              <a:gd name="T80" fmla="*/ 236 w 624"/>
              <a:gd name="T81" fmla="*/ 556 h 735"/>
              <a:gd name="T82" fmla="*/ 219 w 624"/>
              <a:gd name="T83" fmla="*/ 555 h 735"/>
              <a:gd name="T84" fmla="*/ 0 w 624"/>
              <a:gd name="T85" fmla="*/ 555 h 735"/>
              <a:gd name="T86" fmla="*/ 3 w 624"/>
              <a:gd name="T87" fmla="*/ 438 h 735"/>
              <a:gd name="T88" fmla="*/ 25 w 624"/>
              <a:gd name="T89" fmla="*/ 387 h 735"/>
              <a:gd name="T90" fmla="*/ 65 w 624"/>
              <a:gd name="T91" fmla="*/ 348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24" h="735">
                <a:moveTo>
                  <a:pt x="624" y="0"/>
                </a:moveTo>
                <a:lnTo>
                  <a:pt x="624" y="130"/>
                </a:lnTo>
                <a:lnTo>
                  <a:pt x="624" y="136"/>
                </a:lnTo>
                <a:lnTo>
                  <a:pt x="624" y="137"/>
                </a:lnTo>
                <a:lnTo>
                  <a:pt x="623" y="144"/>
                </a:lnTo>
                <a:lnTo>
                  <a:pt x="622" y="149"/>
                </a:lnTo>
                <a:lnTo>
                  <a:pt x="619" y="153"/>
                </a:lnTo>
                <a:lnTo>
                  <a:pt x="615" y="155"/>
                </a:lnTo>
                <a:lnTo>
                  <a:pt x="611" y="157"/>
                </a:lnTo>
                <a:lnTo>
                  <a:pt x="606" y="158"/>
                </a:lnTo>
                <a:lnTo>
                  <a:pt x="601" y="157"/>
                </a:lnTo>
                <a:lnTo>
                  <a:pt x="596" y="154"/>
                </a:lnTo>
                <a:lnTo>
                  <a:pt x="592" y="151"/>
                </a:lnTo>
                <a:lnTo>
                  <a:pt x="581" y="147"/>
                </a:lnTo>
                <a:lnTo>
                  <a:pt x="569" y="142"/>
                </a:lnTo>
                <a:lnTo>
                  <a:pt x="555" y="138"/>
                </a:lnTo>
                <a:lnTo>
                  <a:pt x="541" y="134"/>
                </a:lnTo>
                <a:lnTo>
                  <a:pt x="529" y="133"/>
                </a:lnTo>
                <a:lnTo>
                  <a:pt x="507" y="136"/>
                </a:lnTo>
                <a:lnTo>
                  <a:pt x="486" y="145"/>
                </a:lnTo>
                <a:lnTo>
                  <a:pt x="469" y="161"/>
                </a:lnTo>
                <a:lnTo>
                  <a:pt x="456" y="179"/>
                </a:lnTo>
                <a:lnTo>
                  <a:pt x="448" y="201"/>
                </a:lnTo>
                <a:lnTo>
                  <a:pt x="444" y="226"/>
                </a:lnTo>
                <a:lnTo>
                  <a:pt x="448" y="251"/>
                </a:lnTo>
                <a:lnTo>
                  <a:pt x="456" y="273"/>
                </a:lnTo>
                <a:lnTo>
                  <a:pt x="469" y="291"/>
                </a:lnTo>
                <a:lnTo>
                  <a:pt x="486" y="306"/>
                </a:lnTo>
                <a:lnTo>
                  <a:pt x="507" y="315"/>
                </a:lnTo>
                <a:lnTo>
                  <a:pt x="529" y="319"/>
                </a:lnTo>
                <a:lnTo>
                  <a:pt x="541" y="318"/>
                </a:lnTo>
                <a:lnTo>
                  <a:pt x="555" y="314"/>
                </a:lnTo>
                <a:lnTo>
                  <a:pt x="569" y="308"/>
                </a:lnTo>
                <a:lnTo>
                  <a:pt x="581" y="303"/>
                </a:lnTo>
                <a:lnTo>
                  <a:pt x="592" y="299"/>
                </a:lnTo>
                <a:lnTo>
                  <a:pt x="596" y="297"/>
                </a:lnTo>
                <a:lnTo>
                  <a:pt x="600" y="295"/>
                </a:lnTo>
                <a:lnTo>
                  <a:pt x="604" y="294"/>
                </a:lnTo>
                <a:lnTo>
                  <a:pt x="607" y="294"/>
                </a:lnTo>
                <a:lnTo>
                  <a:pt x="611" y="294"/>
                </a:lnTo>
                <a:lnTo>
                  <a:pt x="615" y="295"/>
                </a:lnTo>
                <a:lnTo>
                  <a:pt x="618" y="298"/>
                </a:lnTo>
                <a:lnTo>
                  <a:pt x="622" y="302"/>
                </a:lnTo>
                <a:lnTo>
                  <a:pt x="623" y="307"/>
                </a:lnTo>
                <a:lnTo>
                  <a:pt x="624" y="314"/>
                </a:lnTo>
                <a:lnTo>
                  <a:pt x="624" y="315"/>
                </a:lnTo>
                <a:lnTo>
                  <a:pt x="624" y="319"/>
                </a:lnTo>
                <a:lnTo>
                  <a:pt x="624" y="510"/>
                </a:lnTo>
                <a:lnTo>
                  <a:pt x="624" y="555"/>
                </a:lnTo>
                <a:lnTo>
                  <a:pt x="407" y="555"/>
                </a:lnTo>
                <a:lnTo>
                  <a:pt x="403" y="555"/>
                </a:lnTo>
                <a:lnTo>
                  <a:pt x="402" y="555"/>
                </a:lnTo>
                <a:lnTo>
                  <a:pt x="384" y="559"/>
                </a:lnTo>
                <a:lnTo>
                  <a:pt x="371" y="566"/>
                </a:lnTo>
                <a:lnTo>
                  <a:pt x="361" y="579"/>
                </a:lnTo>
                <a:lnTo>
                  <a:pt x="357" y="595"/>
                </a:lnTo>
                <a:lnTo>
                  <a:pt x="359" y="606"/>
                </a:lnTo>
                <a:lnTo>
                  <a:pt x="364" y="617"/>
                </a:lnTo>
                <a:lnTo>
                  <a:pt x="369" y="631"/>
                </a:lnTo>
                <a:lnTo>
                  <a:pt x="376" y="646"/>
                </a:lnTo>
                <a:lnTo>
                  <a:pt x="381" y="662"/>
                </a:lnTo>
                <a:lnTo>
                  <a:pt x="382" y="674"/>
                </a:lnTo>
                <a:lnTo>
                  <a:pt x="378" y="693"/>
                </a:lnTo>
                <a:lnTo>
                  <a:pt x="369" y="710"/>
                </a:lnTo>
                <a:lnTo>
                  <a:pt x="353" y="723"/>
                </a:lnTo>
                <a:lnTo>
                  <a:pt x="335" y="731"/>
                </a:lnTo>
                <a:lnTo>
                  <a:pt x="313" y="735"/>
                </a:lnTo>
                <a:lnTo>
                  <a:pt x="291" y="731"/>
                </a:lnTo>
                <a:lnTo>
                  <a:pt x="272" y="723"/>
                </a:lnTo>
                <a:lnTo>
                  <a:pt x="257" y="710"/>
                </a:lnTo>
                <a:lnTo>
                  <a:pt x="247" y="693"/>
                </a:lnTo>
                <a:lnTo>
                  <a:pt x="244" y="674"/>
                </a:lnTo>
                <a:lnTo>
                  <a:pt x="246" y="662"/>
                </a:lnTo>
                <a:lnTo>
                  <a:pt x="250" y="646"/>
                </a:lnTo>
                <a:lnTo>
                  <a:pt x="257" y="631"/>
                </a:lnTo>
                <a:lnTo>
                  <a:pt x="263" y="617"/>
                </a:lnTo>
                <a:lnTo>
                  <a:pt x="267" y="606"/>
                </a:lnTo>
                <a:lnTo>
                  <a:pt x="268" y="595"/>
                </a:lnTo>
                <a:lnTo>
                  <a:pt x="266" y="581"/>
                </a:lnTo>
                <a:lnTo>
                  <a:pt x="258" y="569"/>
                </a:lnTo>
                <a:lnTo>
                  <a:pt x="247" y="561"/>
                </a:lnTo>
                <a:lnTo>
                  <a:pt x="236" y="556"/>
                </a:lnTo>
                <a:lnTo>
                  <a:pt x="228" y="555"/>
                </a:lnTo>
                <a:lnTo>
                  <a:pt x="219" y="555"/>
                </a:lnTo>
                <a:lnTo>
                  <a:pt x="203" y="555"/>
                </a:lnTo>
                <a:lnTo>
                  <a:pt x="0" y="555"/>
                </a:lnTo>
                <a:lnTo>
                  <a:pt x="0" y="467"/>
                </a:lnTo>
                <a:lnTo>
                  <a:pt x="3" y="438"/>
                </a:lnTo>
                <a:lnTo>
                  <a:pt x="11" y="412"/>
                </a:lnTo>
                <a:lnTo>
                  <a:pt x="25" y="387"/>
                </a:lnTo>
                <a:lnTo>
                  <a:pt x="43" y="366"/>
                </a:lnTo>
                <a:lnTo>
                  <a:pt x="65" y="348"/>
                </a:lnTo>
                <a:lnTo>
                  <a:pt x="624" y="0"/>
                </a:lnTo>
                <a:close/>
              </a:path>
            </a:pathLst>
          </a:custGeom>
          <a:solidFill>
            <a:srgbClr val="B1FFE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C015D84-AC25-D64E-9354-B103FCEE84B7}"/>
              </a:ext>
            </a:extLst>
          </p:cNvPr>
          <p:cNvSpPr/>
          <p:nvPr/>
        </p:nvSpPr>
        <p:spPr>
          <a:xfrm>
            <a:off x="251519" y="5192032"/>
            <a:ext cx="3384377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fr-FR" b="1" dirty="0"/>
              <a:t>Sujet symptomatique</a:t>
            </a:r>
            <a:r>
              <a:rPr lang="fr-FR" dirty="0"/>
              <a:t> : </a:t>
            </a:r>
          </a:p>
          <a:p>
            <a:pPr lvl="1"/>
            <a:r>
              <a:rPr lang="fr-FR" b="1" dirty="0"/>
              <a:t>10 j</a:t>
            </a:r>
            <a:r>
              <a:rPr lang="fr-FR" dirty="0"/>
              <a:t> après la date du début des symptômes et en l’absence de symptômes aigus depuis 72 h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2308636-24F1-5C42-A416-264188F64BC4}"/>
              </a:ext>
            </a:extLst>
          </p:cNvPr>
          <p:cNvSpPr/>
          <p:nvPr/>
        </p:nvSpPr>
        <p:spPr>
          <a:xfrm>
            <a:off x="4618921" y="5301208"/>
            <a:ext cx="29774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b="1" dirty="0"/>
              <a:t>Sujet asymptomatique</a:t>
            </a:r>
            <a:r>
              <a:rPr lang="fr-FR" dirty="0"/>
              <a:t> : </a:t>
            </a:r>
            <a:r>
              <a:rPr lang="fr-FR" b="1" dirty="0"/>
              <a:t>10 j </a:t>
            </a:r>
            <a:r>
              <a:rPr lang="fr-FR" dirty="0"/>
              <a:t>à partir de la</a:t>
            </a:r>
          </a:p>
          <a:p>
            <a:pPr lvl="1"/>
            <a:r>
              <a:rPr lang="fr-FR" dirty="0"/>
              <a:t> date du prélèvement </a:t>
            </a:r>
          </a:p>
        </p:txBody>
      </p:sp>
    </p:spTree>
    <p:extLst>
      <p:ext uri="{BB962C8B-B14F-4D97-AF65-F5344CB8AC3E}">
        <p14:creationId xmlns:p14="http://schemas.microsoft.com/office/powerpoint/2010/main" val="130912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">
            <a:extLst>
              <a:ext uri="{FF2B5EF4-FFF2-40B4-BE49-F238E27FC236}">
                <a16:creationId xmlns:a16="http://schemas.microsoft.com/office/drawing/2014/main" id="{8D03704C-06FD-46FF-A496-36C77AAF48DC}"/>
              </a:ext>
            </a:extLst>
          </p:cNvPr>
          <p:cNvSpPr/>
          <p:nvPr/>
        </p:nvSpPr>
        <p:spPr>
          <a:xfrm>
            <a:off x="1379903" y="2413203"/>
            <a:ext cx="6452158" cy="4444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557" y="1008"/>
                </a:moveTo>
                <a:lnTo>
                  <a:pt x="16910" y="1330"/>
                </a:lnTo>
                <a:lnTo>
                  <a:pt x="10772" y="4038"/>
                </a:lnTo>
                <a:lnTo>
                  <a:pt x="4666" y="1362"/>
                </a:lnTo>
                <a:lnTo>
                  <a:pt x="6146" y="1008"/>
                </a:lnTo>
                <a:lnTo>
                  <a:pt x="0" y="0"/>
                </a:lnTo>
                <a:lnTo>
                  <a:pt x="1416" y="2032"/>
                </a:lnTo>
                <a:lnTo>
                  <a:pt x="3069" y="1717"/>
                </a:lnTo>
                <a:cubicBezTo>
                  <a:pt x="3069" y="1717"/>
                  <a:pt x="6461" y="3297"/>
                  <a:pt x="7562" y="4297"/>
                </a:cubicBezTo>
                <a:cubicBezTo>
                  <a:pt x="8663" y="5296"/>
                  <a:pt x="9193" y="5831"/>
                  <a:pt x="8191" y="8391"/>
                </a:cubicBezTo>
                <a:cubicBezTo>
                  <a:pt x="7136" y="11088"/>
                  <a:pt x="3336" y="21600"/>
                  <a:pt x="3336" y="21600"/>
                </a:cubicBezTo>
                <a:lnTo>
                  <a:pt x="17873" y="21600"/>
                </a:lnTo>
                <a:lnTo>
                  <a:pt x="13385" y="8246"/>
                </a:lnTo>
                <a:cubicBezTo>
                  <a:pt x="13385" y="8246"/>
                  <a:pt x="12302" y="5435"/>
                  <a:pt x="13574" y="4651"/>
                </a:cubicBezTo>
                <a:cubicBezTo>
                  <a:pt x="15125" y="3695"/>
                  <a:pt x="18547" y="1717"/>
                  <a:pt x="18547" y="1717"/>
                </a:cubicBezTo>
                <a:lnTo>
                  <a:pt x="20215" y="2104"/>
                </a:lnTo>
                <a:lnTo>
                  <a:pt x="21600" y="8"/>
                </a:lnTo>
                <a:lnTo>
                  <a:pt x="15557" y="1008"/>
                </a:lnTo>
                <a:close/>
                <a:moveTo>
                  <a:pt x="3559" y="1357"/>
                </a:moveTo>
                <a:cubicBezTo>
                  <a:pt x="3551" y="1370"/>
                  <a:pt x="3534" y="1378"/>
                  <a:pt x="3517" y="1378"/>
                </a:cubicBezTo>
                <a:cubicBezTo>
                  <a:pt x="3509" y="1378"/>
                  <a:pt x="3500" y="1377"/>
                  <a:pt x="3494" y="1373"/>
                </a:cubicBezTo>
                <a:cubicBezTo>
                  <a:pt x="3173" y="1225"/>
                  <a:pt x="2983" y="1140"/>
                  <a:pt x="2983" y="1140"/>
                </a:cubicBezTo>
                <a:cubicBezTo>
                  <a:pt x="2959" y="1129"/>
                  <a:pt x="2951" y="1105"/>
                  <a:pt x="2963" y="1085"/>
                </a:cubicBezTo>
                <a:cubicBezTo>
                  <a:pt x="2976" y="1066"/>
                  <a:pt x="3005" y="1058"/>
                  <a:pt x="3029" y="1069"/>
                </a:cubicBezTo>
                <a:cubicBezTo>
                  <a:pt x="3029" y="1069"/>
                  <a:pt x="3219" y="1154"/>
                  <a:pt x="3541" y="1303"/>
                </a:cubicBezTo>
                <a:cubicBezTo>
                  <a:pt x="3564" y="1313"/>
                  <a:pt x="3572" y="1337"/>
                  <a:pt x="3559" y="1357"/>
                </a:cubicBezTo>
                <a:close/>
                <a:moveTo>
                  <a:pt x="4570" y="1832"/>
                </a:moveTo>
                <a:cubicBezTo>
                  <a:pt x="4561" y="1845"/>
                  <a:pt x="4544" y="1852"/>
                  <a:pt x="4528" y="1852"/>
                </a:cubicBezTo>
                <a:cubicBezTo>
                  <a:pt x="4520" y="1852"/>
                  <a:pt x="4511" y="1850"/>
                  <a:pt x="4504" y="1846"/>
                </a:cubicBezTo>
                <a:cubicBezTo>
                  <a:pt x="4323" y="1761"/>
                  <a:pt x="4155" y="1681"/>
                  <a:pt x="4000" y="1608"/>
                </a:cubicBezTo>
                <a:cubicBezTo>
                  <a:pt x="3976" y="1597"/>
                  <a:pt x="3968" y="1572"/>
                  <a:pt x="3981" y="1553"/>
                </a:cubicBezTo>
                <a:cubicBezTo>
                  <a:pt x="3995" y="1534"/>
                  <a:pt x="4024" y="1527"/>
                  <a:pt x="4047" y="1538"/>
                </a:cubicBezTo>
                <a:cubicBezTo>
                  <a:pt x="4202" y="1610"/>
                  <a:pt x="4372" y="1691"/>
                  <a:pt x="4552" y="1776"/>
                </a:cubicBezTo>
                <a:cubicBezTo>
                  <a:pt x="4575" y="1788"/>
                  <a:pt x="4583" y="1812"/>
                  <a:pt x="4570" y="1832"/>
                </a:cubicBezTo>
                <a:close/>
                <a:moveTo>
                  <a:pt x="5572" y="2317"/>
                </a:moveTo>
                <a:cubicBezTo>
                  <a:pt x="5563" y="2330"/>
                  <a:pt x="5547" y="2337"/>
                  <a:pt x="5530" y="2337"/>
                </a:cubicBezTo>
                <a:cubicBezTo>
                  <a:pt x="5521" y="2337"/>
                  <a:pt x="5514" y="2335"/>
                  <a:pt x="5506" y="2331"/>
                </a:cubicBezTo>
                <a:cubicBezTo>
                  <a:pt x="5334" y="2247"/>
                  <a:pt x="5168" y="2166"/>
                  <a:pt x="5006" y="2088"/>
                </a:cubicBezTo>
                <a:cubicBezTo>
                  <a:pt x="4982" y="2077"/>
                  <a:pt x="4975" y="2053"/>
                  <a:pt x="4988" y="2033"/>
                </a:cubicBezTo>
                <a:cubicBezTo>
                  <a:pt x="5002" y="2014"/>
                  <a:pt x="5031" y="2007"/>
                  <a:pt x="5054" y="2019"/>
                </a:cubicBezTo>
                <a:cubicBezTo>
                  <a:pt x="5216" y="2097"/>
                  <a:pt x="5384" y="2178"/>
                  <a:pt x="5555" y="2263"/>
                </a:cubicBezTo>
                <a:cubicBezTo>
                  <a:pt x="5579" y="2272"/>
                  <a:pt x="5585" y="2297"/>
                  <a:pt x="5572" y="2317"/>
                </a:cubicBezTo>
                <a:close/>
                <a:moveTo>
                  <a:pt x="6565" y="2814"/>
                </a:moveTo>
                <a:cubicBezTo>
                  <a:pt x="6557" y="2826"/>
                  <a:pt x="6540" y="2833"/>
                  <a:pt x="6524" y="2833"/>
                </a:cubicBezTo>
                <a:cubicBezTo>
                  <a:pt x="6515" y="2833"/>
                  <a:pt x="6506" y="2831"/>
                  <a:pt x="6499" y="2827"/>
                </a:cubicBezTo>
                <a:cubicBezTo>
                  <a:pt x="6332" y="2743"/>
                  <a:pt x="6167" y="2659"/>
                  <a:pt x="6003" y="2578"/>
                </a:cubicBezTo>
                <a:cubicBezTo>
                  <a:pt x="5980" y="2566"/>
                  <a:pt x="5973" y="2542"/>
                  <a:pt x="5987" y="2522"/>
                </a:cubicBezTo>
                <a:cubicBezTo>
                  <a:pt x="6000" y="2503"/>
                  <a:pt x="6030" y="2497"/>
                  <a:pt x="6054" y="2508"/>
                </a:cubicBezTo>
                <a:cubicBezTo>
                  <a:pt x="6217" y="2590"/>
                  <a:pt x="6383" y="2674"/>
                  <a:pt x="6550" y="2758"/>
                </a:cubicBezTo>
                <a:cubicBezTo>
                  <a:pt x="6572" y="2770"/>
                  <a:pt x="6580" y="2794"/>
                  <a:pt x="6565" y="2814"/>
                </a:cubicBezTo>
                <a:close/>
                <a:moveTo>
                  <a:pt x="7547" y="3326"/>
                </a:moveTo>
                <a:cubicBezTo>
                  <a:pt x="7538" y="3338"/>
                  <a:pt x="7522" y="3345"/>
                  <a:pt x="7507" y="3345"/>
                </a:cubicBezTo>
                <a:cubicBezTo>
                  <a:pt x="7498" y="3345"/>
                  <a:pt x="7488" y="3342"/>
                  <a:pt x="7480" y="3338"/>
                </a:cubicBezTo>
                <a:cubicBezTo>
                  <a:pt x="7319" y="3252"/>
                  <a:pt x="7155" y="3166"/>
                  <a:pt x="6991" y="3080"/>
                </a:cubicBezTo>
                <a:cubicBezTo>
                  <a:pt x="6969" y="3068"/>
                  <a:pt x="6961" y="3043"/>
                  <a:pt x="6975" y="3025"/>
                </a:cubicBezTo>
                <a:cubicBezTo>
                  <a:pt x="6990" y="3006"/>
                  <a:pt x="7020" y="3000"/>
                  <a:pt x="7042" y="3012"/>
                </a:cubicBezTo>
                <a:cubicBezTo>
                  <a:pt x="7207" y="3097"/>
                  <a:pt x="7371" y="3184"/>
                  <a:pt x="7533" y="3271"/>
                </a:cubicBezTo>
                <a:cubicBezTo>
                  <a:pt x="7555" y="3283"/>
                  <a:pt x="7562" y="3307"/>
                  <a:pt x="7547" y="3326"/>
                </a:cubicBezTo>
                <a:close/>
                <a:moveTo>
                  <a:pt x="8514" y="3859"/>
                </a:moveTo>
                <a:cubicBezTo>
                  <a:pt x="8504" y="3870"/>
                  <a:pt x="8490" y="3876"/>
                  <a:pt x="8474" y="3876"/>
                </a:cubicBezTo>
                <a:cubicBezTo>
                  <a:pt x="8464" y="3876"/>
                  <a:pt x="8455" y="3874"/>
                  <a:pt x="8447" y="3869"/>
                </a:cubicBezTo>
                <a:cubicBezTo>
                  <a:pt x="8291" y="3780"/>
                  <a:pt x="8130" y="3690"/>
                  <a:pt x="7966" y="3601"/>
                </a:cubicBezTo>
                <a:cubicBezTo>
                  <a:pt x="7944" y="3589"/>
                  <a:pt x="7938" y="3564"/>
                  <a:pt x="7953" y="3545"/>
                </a:cubicBezTo>
                <a:cubicBezTo>
                  <a:pt x="7967" y="3527"/>
                  <a:pt x="7997" y="3522"/>
                  <a:pt x="8019" y="3534"/>
                </a:cubicBezTo>
                <a:cubicBezTo>
                  <a:pt x="8183" y="3624"/>
                  <a:pt x="8344" y="3714"/>
                  <a:pt x="8501" y="3803"/>
                </a:cubicBezTo>
                <a:cubicBezTo>
                  <a:pt x="8523" y="3815"/>
                  <a:pt x="8529" y="3840"/>
                  <a:pt x="8514" y="3859"/>
                </a:cubicBezTo>
                <a:close/>
                <a:moveTo>
                  <a:pt x="9453" y="4423"/>
                </a:moveTo>
                <a:cubicBezTo>
                  <a:pt x="9443" y="4434"/>
                  <a:pt x="9429" y="4439"/>
                  <a:pt x="9414" y="4439"/>
                </a:cubicBezTo>
                <a:cubicBezTo>
                  <a:pt x="9404" y="4439"/>
                  <a:pt x="9394" y="4437"/>
                  <a:pt x="9385" y="4431"/>
                </a:cubicBezTo>
                <a:cubicBezTo>
                  <a:pt x="9242" y="4340"/>
                  <a:pt x="9086" y="4244"/>
                  <a:pt x="8920" y="4145"/>
                </a:cubicBezTo>
                <a:cubicBezTo>
                  <a:pt x="8899" y="4132"/>
                  <a:pt x="8893" y="4107"/>
                  <a:pt x="8909" y="4089"/>
                </a:cubicBezTo>
                <a:cubicBezTo>
                  <a:pt x="8925" y="4070"/>
                  <a:pt x="8955" y="4066"/>
                  <a:pt x="8977" y="4080"/>
                </a:cubicBezTo>
                <a:cubicBezTo>
                  <a:pt x="9144" y="4179"/>
                  <a:pt x="9301" y="4276"/>
                  <a:pt x="9444" y="4367"/>
                </a:cubicBezTo>
                <a:cubicBezTo>
                  <a:pt x="9466" y="4381"/>
                  <a:pt x="9470" y="4406"/>
                  <a:pt x="9453" y="4423"/>
                </a:cubicBezTo>
                <a:close/>
                <a:moveTo>
                  <a:pt x="10333" y="5051"/>
                </a:moveTo>
                <a:cubicBezTo>
                  <a:pt x="10324" y="5059"/>
                  <a:pt x="10311" y="5063"/>
                  <a:pt x="10298" y="5063"/>
                </a:cubicBezTo>
                <a:cubicBezTo>
                  <a:pt x="10286" y="5063"/>
                  <a:pt x="10274" y="5059"/>
                  <a:pt x="10264" y="5052"/>
                </a:cubicBezTo>
                <a:cubicBezTo>
                  <a:pt x="10144" y="4953"/>
                  <a:pt x="10001" y="4845"/>
                  <a:pt x="9837" y="4731"/>
                </a:cubicBezTo>
                <a:cubicBezTo>
                  <a:pt x="9817" y="4716"/>
                  <a:pt x="9814" y="4692"/>
                  <a:pt x="9831" y="4675"/>
                </a:cubicBezTo>
                <a:cubicBezTo>
                  <a:pt x="9849" y="4658"/>
                  <a:pt x="9879" y="4655"/>
                  <a:pt x="9899" y="4670"/>
                </a:cubicBezTo>
                <a:cubicBezTo>
                  <a:pt x="10065" y="4785"/>
                  <a:pt x="10210" y="4895"/>
                  <a:pt x="10332" y="4995"/>
                </a:cubicBezTo>
                <a:cubicBezTo>
                  <a:pt x="10352" y="5009"/>
                  <a:pt x="10352" y="5035"/>
                  <a:pt x="10333" y="5051"/>
                </a:cubicBezTo>
                <a:close/>
                <a:moveTo>
                  <a:pt x="10897" y="21496"/>
                </a:moveTo>
                <a:cubicBezTo>
                  <a:pt x="10897" y="21540"/>
                  <a:pt x="10854" y="21576"/>
                  <a:pt x="10801" y="21576"/>
                </a:cubicBezTo>
                <a:cubicBezTo>
                  <a:pt x="10749" y="21576"/>
                  <a:pt x="10705" y="21540"/>
                  <a:pt x="10705" y="21496"/>
                </a:cubicBezTo>
                <a:lnTo>
                  <a:pt x="10705" y="21016"/>
                </a:lnTo>
                <a:cubicBezTo>
                  <a:pt x="10705" y="20972"/>
                  <a:pt x="10749" y="20936"/>
                  <a:pt x="10801" y="20936"/>
                </a:cubicBezTo>
                <a:cubicBezTo>
                  <a:pt x="10854" y="20936"/>
                  <a:pt x="10897" y="20972"/>
                  <a:pt x="10897" y="21016"/>
                </a:cubicBezTo>
                <a:lnTo>
                  <a:pt x="10897" y="21496"/>
                </a:lnTo>
                <a:close/>
                <a:moveTo>
                  <a:pt x="10897" y="20375"/>
                </a:moveTo>
                <a:cubicBezTo>
                  <a:pt x="10897" y="20419"/>
                  <a:pt x="10854" y="20455"/>
                  <a:pt x="10801" y="20455"/>
                </a:cubicBezTo>
                <a:cubicBezTo>
                  <a:pt x="10749" y="20455"/>
                  <a:pt x="10705" y="20418"/>
                  <a:pt x="10705" y="20375"/>
                </a:cubicBezTo>
                <a:lnTo>
                  <a:pt x="10705" y="19895"/>
                </a:lnTo>
                <a:cubicBezTo>
                  <a:pt x="10705" y="19850"/>
                  <a:pt x="10749" y="19815"/>
                  <a:pt x="10801" y="19815"/>
                </a:cubicBezTo>
                <a:cubicBezTo>
                  <a:pt x="10854" y="19815"/>
                  <a:pt x="10897" y="19851"/>
                  <a:pt x="10897" y="19895"/>
                </a:cubicBezTo>
                <a:lnTo>
                  <a:pt x="10897" y="20375"/>
                </a:lnTo>
                <a:close/>
                <a:moveTo>
                  <a:pt x="10897" y="19253"/>
                </a:moveTo>
                <a:cubicBezTo>
                  <a:pt x="10897" y="19298"/>
                  <a:pt x="10854" y="19333"/>
                  <a:pt x="10801" y="19333"/>
                </a:cubicBezTo>
                <a:cubicBezTo>
                  <a:pt x="10749" y="19333"/>
                  <a:pt x="10705" y="19297"/>
                  <a:pt x="10705" y="19253"/>
                </a:cubicBezTo>
                <a:lnTo>
                  <a:pt x="10705" y="18773"/>
                </a:lnTo>
                <a:cubicBezTo>
                  <a:pt x="10705" y="18729"/>
                  <a:pt x="10749" y="18694"/>
                  <a:pt x="10801" y="18694"/>
                </a:cubicBezTo>
                <a:cubicBezTo>
                  <a:pt x="10854" y="18694"/>
                  <a:pt x="10897" y="18730"/>
                  <a:pt x="10897" y="18773"/>
                </a:cubicBezTo>
                <a:lnTo>
                  <a:pt x="10897" y="19253"/>
                </a:lnTo>
                <a:close/>
                <a:moveTo>
                  <a:pt x="10897" y="18133"/>
                </a:moveTo>
                <a:cubicBezTo>
                  <a:pt x="10897" y="18177"/>
                  <a:pt x="10854" y="18213"/>
                  <a:pt x="10801" y="18213"/>
                </a:cubicBezTo>
                <a:cubicBezTo>
                  <a:pt x="10749" y="18213"/>
                  <a:pt x="10705" y="18176"/>
                  <a:pt x="10705" y="18133"/>
                </a:cubicBezTo>
                <a:lnTo>
                  <a:pt x="10705" y="17653"/>
                </a:lnTo>
                <a:cubicBezTo>
                  <a:pt x="10705" y="17609"/>
                  <a:pt x="10749" y="17573"/>
                  <a:pt x="10801" y="17573"/>
                </a:cubicBezTo>
                <a:cubicBezTo>
                  <a:pt x="10854" y="17573"/>
                  <a:pt x="10897" y="17609"/>
                  <a:pt x="10897" y="17653"/>
                </a:cubicBezTo>
                <a:lnTo>
                  <a:pt x="10897" y="18133"/>
                </a:lnTo>
                <a:close/>
                <a:moveTo>
                  <a:pt x="10897" y="17012"/>
                </a:moveTo>
                <a:cubicBezTo>
                  <a:pt x="10897" y="17056"/>
                  <a:pt x="10854" y="17091"/>
                  <a:pt x="10801" y="17091"/>
                </a:cubicBezTo>
                <a:cubicBezTo>
                  <a:pt x="10749" y="17091"/>
                  <a:pt x="10705" y="17055"/>
                  <a:pt x="10705" y="17012"/>
                </a:cubicBezTo>
                <a:lnTo>
                  <a:pt x="10705" y="16531"/>
                </a:lnTo>
                <a:cubicBezTo>
                  <a:pt x="10705" y="16487"/>
                  <a:pt x="10749" y="16452"/>
                  <a:pt x="10801" y="16452"/>
                </a:cubicBezTo>
                <a:cubicBezTo>
                  <a:pt x="10854" y="16452"/>
                  <a:pt x="10897" y="16488"/>
                  <a:pt x="10897" y="16531"/>
                </a:cubicBezTo>
                <a:lnTo>
                  <a:pt x="10897" y="17012"/>
                </a:lnTo>
                <a:close/>
                <a:moveTo>
                  <a:pt x="10897" y="15890"/>
                </a:moveTo>
                <a:cubicBezTo>
                  <a:pt x="10897" y="15935"/>
                  <a:pt x="10854" y="15970"/>
                  <a:pt x="10801" y="15970"/>
                </a:cubicBezTo>
                <a:cubicBezTo>
                  <a:pt x="10749" y="15970"/>
                  <a:pt x="10705" y="15934"/>
                  <a:pt x="10705" y="15890"/>
                </a:cubicBezTo>
                <a:lnTo>
                  <a:pt x="10705" y="15410"/>
                </a:lnTo>
                <a:cubicBezTo>
                  <a:pt x="10705" y="15366"/>
                  <a:pt x="10749" y="15330"/>
                  <a:pt x="10801" y="15330"/>
                </a:cubicBezTo>
                <a:cubicBezTo>
                  <a:pt x="10854" y="15330"/>
                  <a:pt x="10897" y="15367"/>
                  <a:pt x="10897" y="15410"/>
                </a:cubicBezTo>
                <a:lnTo>
                  <a:pt x="10897" y="15890"/>
                </a:lnTo>
                <a:close/>
                <a:moveTo>
                  <a:pt x="10897" y="14769"/>
                </a:moveTo>
                <a:cubicBezTo>
                  <a:pt x="10897" y="14813"/>
                  <a:pt x="10854" y="14849"/>
                  <a:pt x="10801" y="14849"/>
                </a:cubicBezTo>
                <a:cubicBezTo>
                  <a:pt x="10749" y="14849"/>
                  <a:pt x="10705" y="14812"/>
                  <a:pt x="10705" y="14769"/>
                </a:cubicBezTo>
                <a:lnTo>
                  <a:pt x="10705" y="14289"/>
                </a:lnTo>
                <a:cubicBezTo>
                  <a:pt x="10705" y="14245"/>
                  <a:pt x="10749" y="14209"/>
                  <a:pt x="10801" y="14209"/>
                </a:cubicBezTo>
                <a:cubicBezTo>
                  <a:pt x="10854" y="14209"/>
                  <a:pt x="10897" y="14245"/>
                  <a:pt x="10897" y="14289"/>
                </a:cubicBezTo>
                <a:lnTo>
                  <a:pt x="10897" y="14769"/>
                </a:lnTo>
                <a:close/>
                <a:moveTo>
                  <a:pt x="10897" y="13648"/>
                </a:moveTo>
                <a:cubicBezTo>
                  <a:pt x="10897" y="13693"/>
                  <a:pt x="10854" y="13728"/>
                  <a:pt x="10801" y="13728"/>
                </a:cubicBezTo>
                <a:cubicBezTo>
                  <a:pt x="10749" y="13728"/>
                  <a:pt x="10705" y="13692"/>
                  <a:pt x="10705" y="13648"/>
                </a:cubicBezTo>
                <a:lnTo>
                  <a:pt x="10705" y="13168"/>
                </a:lnTo>
                <a:cubicBezTo>
                  <a:pt x="10705" y="13124"/>
                  <a:pt x="10749" y="13089"/>
                  <a:pt x="10801" y="13089"/>
                </a:cubicBezTo>
                <a:cubicBezTo>
                  <a:pt x="10854" y="13089"/>
                  <a:pt x="10897" y="13125"/>
                  <a:pt x="10897" y="13168"/>
                </a:cubicBezTo>
                <a:lnTo>
                  <a:pt x="10897" y="13648"/>
                </a:lnTo>
                <a:close/>
                <a:moveTo>
                  <a:pt x="10897" y="12527"/>
                </a:moveTo>
                <a:cubicBezTo>
                  <a:pt x="10897" y="12571"/>
                  <a:pt x="10854" y="12607"/>
                  <a:pt x="10801" y="12607"/>
                </a:cubicBezTo>
                <a:cubicBezTo>
                  <a:pt x="10749" y="12607"/>
                  <a:pt x="10705" y="12571"/>
                  <a:pt x="10705" y="12527"/>
                </a:cubicBezTo>
                <a:lnTo>
                  <a:pt x="10705" y="12047"/>
                </a:lnTo>
                <a:cubicBezTo>
                  <a:pt x="10705" y="12003"/>
                  <a:pt x="10749" y="11967"/>
                  <a:pt x="10801" y="11967"/>
                </a:cubicBezTo>
                <a:cubicBezTo>
                  <a:pt x="10854" y="11967"/>
                  <a:pt x="10897" y="12003"/>
                  <a:pt x="10897" y="12047"/>
                </a:cubicBezTo>
                <a:lnTo>
                  <a:pt x="10897" y="12527"/>
                </a:lnTo>
                <a:close/>
                <a:moveTo>
                  <a:pt x="10897" y="11406"/>
                </a:moveTo>
                <a:cubicBezTo>
                  <a:pt x="10897" y="11450"/>
                  <a:pt x="10854" y="11486"/>
                  <a:pt x="10801" y="11486"/>
                </a:cubicBezTo>
                <a:cubicBezTo>
                  <a:pt x="10749" y="11486"/>
                  <a:pt x="10705" y="11449"/>
                  <a:pt x="10705" y="11406"/>
                </a:cubicBezTo>
                <a:lnTo>
                  <a:pt x="10705" y="10926"/>
                </a:lnTo>
                <a:cubicBezTo>
                  <a:pt x="10705" y="10881"/>
                  <a:pt x="10749" y="10846"/>
                  <a:pt x="10801" y="10846"/>
                </a:cubicBezTo>
                <a:cubicBezTo>
                  <a:pt x="10854" y="10846"/>
                  <a:pt x="10897" y="10882"/>
                  <a:pt x="10897" y="10926"/>
                </a:cubicBezTo>
                <a:lnTo>
                  <a:pt x="10897" y="11406"/>
                </a:lnTo>
                <a:close/>
                <a:moveTo>
                  <a:pt x="10897" y="10284"/>
                </a:moveTo>
                <a:cubicBezTo>
                  <a:pt x="10897" y="10329"/>
                  <a:pt x="10854" y="10364"/>
                  <a:pt x="10801" y="10364"/>
                </a:cubicBezTo>
                <a:cubicBezTo>
                  <a:pt x="10749" y="10364"/>
                  <a:pt x="10705" y="10328"/>
                  <a:pt x="10705" y="10284"/>
                </a:cubicBezTo>
                <a:lnTo>
                  <a:pt x="10705" y="9804"/>
                </a:lnTo>
                <a:cubicBezTo>
                  <a:pt x="10705" y="9760"/>
                  <a:pt x="10749" y="9725"/>
                  <a:pt x="10801" y="9725"/>
                </a:cubicBezTo>
                <a:cubicBezTo>
                  <a:pt x="10854" y="9725"/>
                  <a:pt x="10897" y="9761"/>
                  <a:pt x="10897" y="9804"/>
                </a:cubicBezTo>
                <a:lnTo>
                  <a:pt x="10897" y="10284"/>
                </a:lnTo>
                <a:close/>
                <a:moveTo>
                  <a:pt x="10897" y="9163"/>
                </a:moveTo>
                <a:cubicBezTo>
                  <a:pt x="10897" y="9207"/>
                  <a:pt x="10854" y="9243"/>
                  <a:pt x="10801" y="9243"/>
                </a:cubicBezTo>
                <a:cubicBezTo>
                  <a:pt x="10749" y="9243"/>
                  <a:pt x="10705" y="9207"/>
                  <a:pt x="10705" y="9163"/>
                </a:cubicBezTo>
                <a:lnTo>
                  <a:pt x="10705" y="8683"/>
                </a:lnTo>
                <a:cubicBezTo>
                  <a:pt x="10705" y="8639"/>
                  <a:pt x="10749" y="8603"/>
                  <a:pt x="10801" y="8603"/>
                </a:cubicBezTo>
                <a:cubicBezTo>
                  <a:pt x="10854" y="8603"/>
                  <a:pt x="10897" y="8640"/>
                  <a:pt x="10897" y="8683"/>
                </a:cubicBezTo>
                <a:lnTo>
                  <a:pt x="10897" y="9163"/>
                </a:lnTo>
                <a:close/>
                <a:moveTo>
                  <a:pt x="10897" y="8043"/>
                </a:moveTo>
                <a:cubicBezTo>
                  <a:pt x="10897" y="8087"/>
                  <a:pt x="10854" y="8122"/>
                  <a:pt x="10801" y="8122"/>
                </a:cubicBezTo>
                <a:cubicBezTo>
                  <a:pt x="10749" y="8122"/>
                  <a:pt x="10705" y="8086"/>
                  <a:pt x="10705" y="8043"/>
                </a:cubicBezTo>
                <a:lnTo>
                  <a:pt x="10705" y="7563"/>
                </a:lnTo>
                <a:cubicBezTo>
                  <a:pt x="10705" y="7518"/>
                  <a:pt x="10749" y="7483"/>
                  <a:pt x="10801" y="7483"/>
                </a:cubicBezTo>
                <a:cubicBezTo>
                  <a:pt x="10854" y="7483"/>
                  <a:pt x="10897" y="7519"/>
                  <a:pt x="10897" y="7563"/>
                </a:cubicBezTo>
                <a:lnTo>
                  <a:pt x="10897" y="8043"/>
                </a:lnTo>
                <a:close/>
                <a:moveTo>
                  <a:pt x="10897" y="6921"/>
                </a:moveTo>
                <a:cubicBezTo>
                  <a:pt x="10897" y="6966"/>
                  <a:pt x="10854" y="7001"/>
                  <a:pt x="10801" y="7001"/>
                </a:cubicBezTo>
                <a:cubicBezTo>
                  <a:pt x="10749" y="7001"/>
                  <a:pt x="10705" y="6965"/>
                  <a:pt x="10705" y="6921"/>
                </a:cubicBezTo>
                <a:lnTo>
                  <a:pt x="10705" y="6441"/>
                </a:lnTo>
                <a:cubicBezTo>
                  <a:pt x="10705" y="6397"/>
                  <a:pt x="10749" y="6361"/>
                  <a:pt x="10801" y="6361"/>
                </a:cubicBezTo>
                <a:cubicBezTo>
                  <a:pt x="10854" y="6361"/>
                  <a:pt x="10897" y="6398"/>
                  <a:pt x="10897" y="6441"/>
                </a:cubicBezTo>
                <a:lnTo>
                  <a:pt x="10897" y="6921"/>
                </a:lnTo>
                <a:close/>
                <a:moveTo>
                  <a:pt x="11049" y="5410"/>
                </a:moveTo>
                <a:cubicBezTo>
                  <a:pt x="10969" y="5512"/>
                  <a:pt x="10928" y="5600"/>
                  <a:pt x="10928" y="5670"/>
                </a:cubicBezTo>
                <a:cubicBezTo>
                  <a:pt x="10928" y="5693"/>
                  <a:pt x="10907" y="5711"/>
                  <a:pt x="10880" y="5711"/>
                </a:cubicBezTo>
                <a:cubicBezTo>
                  <a:pt x="10863" y="5711"/>
                  <a:pt x="10849" y="5703"/>
                  <a:pt x="10840" y="5692"/>
                </a:cubicBezTo>
                <a:cubicBezTo>
                  <a:pt x="10832" y="5702"/>
                  <a:pt x="10818" y="5711"/>
                  <a:pt x="10800" y="5711"/>
                </a:cubicBezTo>
                <a:cubicBezTo>
                  <a:pt x="10773" y="5711"/>
                  <a:pt x="10752" y="5693"/>
                  <a:pt x="10752" y="5670"/>
                </a:cubicBezTo>
                <a:cubicBezTo>
                  <a:pt x="10752" y="5599"/>
                  <a:pt x="10711" y="5512"/>
                  <a:pt x="10632" y="5410"/>
                </a:cubicBezTo>
                <a:cubicBezTo>
                  <a:pt x="10617" y="5392"/>
                  <a:pt x="10624" y="5367"/>
                  <a:pt x="10646" y="5354"/>
                </a:cubicBezTo>
                <a:cubicBezTo>
                  <a:pt x="10669" y="5342"/>
                  <a:pt x="10699" y="5348"/>
                  <a:pt x="10713" y="5367"/>
                </a:cubicBezTo>
                <a:cubicBezTo>
                  <a:pt x="10781" y="5454"/>
                  <a:pt x="10823" y="5531"/>
                  <a:pt x="10840" y="5601"/>
                </a:cubicBezTo>
                <a:cubicBezTo>
                  <a:pt x="10858" y="5531"/>
                  <a:pt x="10899" y="5454"/>
                  <a:pt x="10967" y="5367"/>
                </a:cubicBezTo>
                <a:cubicBezTo>
                  <a:pt x="10982" y="5348"/>
                  <a:pt x="11012" y="5342"/>
                  <a:pt x="11034" y="5354"/>
                </a:cubicBezTo>
                <a:cubicBezTo>
                  <a:pt x="11056" y="5367"/>
                  <a:pt x="11063" y="5392"/>
                  <a:pt x="11049" y="5410"/>
                </a:cubicBezTo>
                <a:close/>
                <a:moveTo>
                  <a:pt x="11844" y="4730"/>
                </a:moveTo>
                <a:cubicBezTo>
                  <a:pt x="11680" y="4844"/>
                  <a:pt x="11536" y="4952"/>
                  <a:pt x="11416" y="5051"/>
                </a:cubicBezTo>
                <a:cubicBezTo>
                  <a:pt x="11406" y="5059"/>
                  <a:pt x="11395" y="5062"/>
                  <a:pt x="11382" y="5062"/>
                </a:cubicBezTo>
                <a:cubicBezTo>
                  <a:pt x="11369" y="5062"/>
                  <a:pt x="11357" y="5058"/>
                  <a:pt x="11347" y="5050"/>
                </a:cubicBezTo>
                <a:cubicBezTo>
                  <a:pt x="11329" y="5034"/>
                  <a:pt x="11329" y="5009"/>
                  <a:pt x="11347" y="4993"/>
                </a:cubicBezTo>
                <a:cubicBezTo>
                  <a:pt x="11469" y="4892"/>
                  <a:pt x="11615" y="4783"/>
                  <a:pt x="11781" y="4667"/>
                </a:cubicBezTo>
                <a:cubicBezTo>
                  <a:pt x="11801" y="4653"/>
                  <a:pt x="11832" y="4655"/>
                  <a:pt x="11848" y="4672"/>
                </a:cubicBezTo>
                <a:cubicBezTo>
                  <a:pt x="11867" y="4691"/>
                  <a:pt x="11865" y="4716"/>
                  <a:pt x="11844" y="4730"/>
                </a:cubicBezTo>
                <a:close/>
                <a:moveTo>
                  <a:pt x="12761" y="4145"/>
                </a:moveTo>
                <a:cubicBezTo>
                  <a:pt x="12596" y="4244"/>
                  <a:pt x="12439" y="4339"/>
                  <a:pt x="12295" y="4431"/>
                </a:cubicBezTo>
                <a:cubicBezTo>
                  <a:pt x="12286" y="4437"/>
                  <a:pt x="12276" y="4439"/>
                  <a:pt x="12266" y="4439"/>
                </a:cubicBezTo>
                <a:cubicBezTo>
                  <a:pt x="12252" y="4439"/>
                  <a:pt x="12237" y="4434"/>
                  <a:pt x="12227" y="4423"/>
                </a:cubicBezTo>
                <a:cubicBezTo>
                  <a:pt x="12211" y="4406"/>
                  <a:pt x="12215" y="4381"/>
                  <a:pt x="12236" y="4367"/>
                </a:cubicBezTo>
                <a:cubicBezTo>
                  <a:pt x="12381" y="4275"/>
                  <a:pt x="12538" y="4178"/>
                  <a:pt x="12703" y="4079"/>
                </a:cubicBezTo>
                <a:cubicBezTo>
                  <a:pt x="12725" y="4066"/>
                  <a:pt x="12756" y="4070"/>
                  <a:pt x="12771" y="4088"/>
                </a:cubicBezTo>
                <a:cubicBezTo>
                  <a:pt x="12787" y="4107"/>
                  <a:pt x="12782" y="4132"/>
                  <a:pt x="12761" y="4145"/>
                </a:cubicBezTo>
                <a:close/>
                <a:moveTo>
                  <a:pt x="13715" y="3601"/>
                </a:moveTo>
                <a:cubicBezTo>
                  <a:pt x="13552" y="3690"/>
                  <a:pt x="13392" y="3780"/>
                  <a:pt x="13235" y="3869"/>
                </a:cubicBezTo>
                <a:cubicBezTo>
                  <a:pt x="13226" y="3874"/>
                  <a:pt x="13216" y="3876"/>
                  <a:pt x="13207" y="3876"/>
                </a:cubicBezTo>
                <a:cubicBezTo>
                  <a:pt x="13192" y="3876"/>
                  <a:pt x="13176" y="3870"/>
                  <a:pt x="13168" y="3859"/>
                </a:cubicBezTo>
                <a:cubicBezTo>
                  <a:pt x="13152" y="3840"/>
                  <a:pt x="13158" y="3815"/>
                  <a:pt x="13180" y="3802"/>
                </a:cubicBezTo>
                <a:cubicBezTo>
                  <a:pt x="13337" y="3713"/>
                  <a:pt x="13498" y="3623"/>
                  <a:pt x="13662" y="3533"/>
                </a:cubicBezTo>
                <a:cubicBezTo>
                  <a:pt x="13684" y="3521"/>
                  <a:pt x="13714" y="3526"/>
                  <a:pt x="13729" y="3544"/>
                </a:cubicBezTo>
                <a:cubicBezTo>
                  <a:pt x="13743" y="3563"/>
                  <a:pt x="13738" y="3588"/>
                  <a:pt x="13715" y="3601"/>
                </a:cubicBezTo>
                <a:close/>
                <a:moveTo>
                  <a:pt x="14690" y="3080"/>
                </a:moveTo>
                <a:cubicBezTo>
                  <a:pt x="14527" y="3166"/>
                  <a:pt x="14363" y="3252"/>
                  <a:pt x="14201" y="3338"/>
                </a:cubicBezTo>
                <a:cubicBezTo>
                  <a:pt x="14193" y="3342"/>
                  <a:pt x="14184" y="3345"/>
                  <a:pt x="14175" y="3345"/>
                </a:cubicBezTo>
                <a:cubicBezTo>
                  <a:pt x="14159" y="3345"/>
                  <a:pt x="14143" y="3338"/>
                  <a:pt x="14134" y="3326"/>
                </a:cubicBezTo>
                <a:cubicBezTo>
                  <a:pt x="14120" y="3308"/>
                  <a:pt x="14126" y="3283"/>
                  <a:pt x="14149" y="3271"/>
                </a:cubicBezTo>
                <a:cubicBezTo>
                  <a:pt x="14311" y="3184"/>
                  <a:pt x="14475" y="3097"/>
                  <a:pt x="14639" y="3012"/>
                </a:cubicBezTo>
                <a:cubicBezTo>
                  <a:pt x="14661" y="3000"/>
                  <a:pt x="14691" y="3006"/>
                  <a:pt x="14706" y="3025"/>
                </a:cubicBezTo>
                <a:cubicBezTo>
                  <a:pt x="14720" y="3043"/>
                  <a:pt x="14713" y="3068"/>
                  <a:pt x="14690" y="3080"/>
                </a:cubicBezTo>
                <a:close/>
                <a:moveTo>
                  <a:pt x="15677" y="2577"/>
                </a:moveTo>
                <a:cubicBezTo>
                  <a:pt x="15513" y="2658"/>
                  <a:pt x="15349" y="2742"/>
                  <a:pt x="15182" y="2827"/>
                </a:cubicBezTo>
                <a:cubicBezTo>
                  <a:pt x="15174" y="2831"/>
                  <a:pt x="15165" y="2832"/>
                  <a:pt x="15157" y="2832"/>
                </a:cubicBezTo>
                <a:cubicBezTo>
                  <a:pt x="15140" y="2832"/>
                  <a:pt x="15125" y="2826"/>
                  <a:pt x="15115" y="2813"/>
                </a:cubicBezTo>
                <a:cubicBezTo>
                  <a:pt x="15101" y="2794"/>
                  <a:pt x="15108" y="2769"/>
                  <a:pt x="15132" y="2757"/>
                </a:cubicBezTo>
                <a:cubicBezTo>
                  <a:pt x="15298" y="2673"/>
                  <a:pt x="15464" y="2589"/>
                  <a:pt x="15628" y="2508"/>
                </a:cubicBezTo>
                <a:cubicBezTo>
                  <a:pt x="15651" y="2496"/>
                  <a:pt x="15680" y="2502"/>
                  <a:pt x="15695" y="2521"/>
                </a:cubicBezTo>
                <a:cubicBezTo>
                  <a:pt x="15707" y="2541"/>
                  <a:pt x="15701" y="2566"/>
                  <a:pt x="15677" y="2577"/>
                </a:cubicBezTo>
                <a:close/>
                <a:moveTo>
                  <a:pt x="16675" y="2087"/>
                </a:moveTo>
                <a:cubicBezTo>
                  <a:pt x="16513" y="2165"/>
                  <a:pt x="16346" y="2247"/>
                  <a:pt x="16175" y="2330"/>
                </a:cubicBezTo>
                <a:cubicBezTo>
                  <a:pt x="16167" y="2334"/>
                  <a:pt x="16158" y="2336"/>
                  <a:pt x="16150" y="2336"/>
                </a:cubicBezTo>
                <a:cubicBezTo>
                  <a:pt x="16134" y="2336"/>
                  <a:pt x="16117" y="2329"/>
                  <a:pt x="16109" y="2316"/>
                </a:cubicBezTo>
                <a:cubicBezTo>
                  <a:pt x="16095" y="2297"/>
                  <a:pt x="16103" y="2272"/>
                  <a:pt x="16126" y="2260"/>
                </a:cubicBezTo>
                <a:cubicBezTo>
                  <a:pt x="16298" y="2176"/>
                  <a:pt x="16465" y="2094"/>
                  <a:pt x="16627" y="2016"/>
                </a:cubicBezTo>
                <a:cubicBezTo>
                  <a:pt x="16651" y="2005"/>
                  <a:pt x="16680" y="2011"/>
                  <a:pt x="16693" y="2031"/>
                </a:cubicBezTo>
                <a:cubicBezTo>
                  <a:pt x="16706" y="2052"/>
                  <a:pt x="16698" y="2076"/>
                  <a:pt x="16675" y="2087"/>
                </a:cubicBezTo>
                <a:close/>
                <a:moveTo>
                  <a:pt x="17681" y="1608"/>
                </a:moveTo>
                <a:cubicBezTo>
                  <a:pt x="17526" y="1680"/>
                  <a:pt x="17357" y="1760"/>
                  <a:pt x="17177" y="1846"/>
                </a:cubicBezTo>
                <a:cubicBezTo>
                  <a:pt x="17169" y="1850"/>
                  <a:pt x="17161" y="1852"/>
                  <a:pt x="17153" y="1852"/>
                </a:cubicBezTo>
                <a:cubicBezTo>
                  <a:pt x="17136" y="1852"/>
                  <a:pt x="17120" y="1845"/>
                  <a:pt x="17111" y="1832"/>
                </a:cubicBezTo>
                <a:cubicBezTo>
                  <a:pt x="17097" y="1812"/>
                  <a:pt x="17106" y="1788"/>
                  <a:pt x="17129" y="1777"/>
                </a:cubicBezTo>
                <a:cubicBezTo>
                  <a:pt x="17310" y="1692"/>
                  <a:pt x="17478" y="1611"/>
                  <a:pt x="17634" y="1539"/>
                </a:cubicBezTo>
                <a:cubicBezTo>
                  <a:pt x="17658" y="1527"/>
                  <a:pt x="17688" y="1535"/>
                  <a:pt x="17700" y="1554"/>
                </a:cubicBezTo>
                <a:cubicBezTo>
                  <a:pt x="17713" y="1572"/>
                  <a:pt x="17705" y="1597"/>
                  <a:pt x="17681" y="1608"/>
                </a:cubicBezTo>
                <a:close/>
                <a:moveTo>
                  <a:pt x="18698" y="1139"/>
                </a:moveTo>
                <a:cubicBezTo>
                  <a:pt x="18698" y="1139"/>
                  <a:pt x="18508" y="1224"/>
                  <a:pt x="18187" y="1373"/>
                </a:cubicBezTo>
                <a:cubicBezTo>
                  <a:pt x="18179" y="1376"/>
                  <a:pt x="18171" y="1377"/>
                  <a:pt x="18164" y="1377"/>
                </a:cubicBezTo>
                <a:cubicBezTo>
                  <a:pt x="18146" y="1377"/>
                  <a:pt x="18130" y="1370"/>
                  <a:pt x="18121" y="1357"/>
                </a:cubicBezTo>
                <a:cubicBezTo>
                  <a:pt x="18108" y="1337"/>
                  <a:pt x="18116" y="1312"/>
                  <a:pt x="18139" y="1302"/>
                </a:cubicBezTo>
                <a:cubicBezTo>
                  <a:pt x="18460" y="1154"/>
                  <a:pt x="18651" y="1068"/>
                  <a:pt x="18651" y="1068"/>
                </a:cubicBezTo>
                <a:cubicBezTo>
                  <a:pt x="18675" y="1058"/>
                  <a:pt x="18705" y="1065"/>
                  <a:pt x="18717" y="1084"/>
                </a:cubicBezTo>
                <a:cubicBezTo>
                  <a:pt x="18731" y="1104"/>
                  <a:pt x="18722" y="1129"/>
                  <a:pt x="18698" y="1139"/>
                </a:cubicBezTo>
                <a:close/>
              </a:path>
            </a:pathLst>
          </a:custGeom>
          <a:solidFill>
            <a:srgbClr val="2C3E5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" name="Oval 5">
            <a:extLst>
              <a:ext uri="{FF2B5EF4-FFF2-40B4-BE49-F238E27FC236}">
                <a16:creationId xmlns:a16="http://schemas.microsoft.com/office/drawing/2014/main" id="{E9DAA3CE-CE7E-4A1A-8547-D98C8A790BB0}"/>
              </a:ext>
            </a:extLst>
          </p:cNvPr>
          <p:cNvSpPr/>
          <p:nvPr/>
        </p:nvSpPr>
        <p:spPr>
          <a:xfrm>
            <a:off x="210576" y="2064792"/>
            <a:ext cx="1117600" cy="1117600"/>
          </a:xfrm>
          <a:prstGeom prst="ellipse">
            <a:avLst/>
          </a:prstGeom>
          <a:solidFill>
            <a:srgbClr val="0FA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713CCD97-CB77-4801-8466-38A86C5AC031}"/>
              </a:ext>
            </a:extLst>
          </p:cNvPr>
          <p:cNvSpPr/>
          <p:nvPr/>
        </p:nvSpPr>
        <p:spPr>
          <a:xfrm>
            <a:off x="7814100" y="2079306"/>
            <a:ext cx="1117600" cy="1117600"/>
          </a:xfrm>
          <a:prstGeom prst="ellipse">
            <a:avLst/>
          </a:prstGeom>
          <a:solidFill>
            <a:srgbClr val="F39B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92CC087F-EA39-4006-843D-C8F0C7D52613}"/>
              </a:ext>
            </a:extLst>
          </p:cNvPr>
          <p:cNvSpPr txBox="1"/>
          <p:nvPr/>
        </p:nvSpPr>
        <p:spPr>
          <a:xfrm>
            <a:off x="287514" y="2115761"/>
            <a:ext cx="963725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6000" b="1" cap="all" noProof="1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25386FB7-321E-4DB8-B8E8-5AF2DAC16F94}"/>
              </a:ext>
            </a:extLst>
          </p:cNvPr>
          <p:cNvSpPr txBox="1"/>
          <p:nvPr/>
        </p:nvSpPr>
        <p:spPr>
          <a:xfrm>
            <a:off x="7891038" y="2130275"/>
            <a:ext cx="963725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6000" b="1" cap="all" noProof="1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5874A7-70B6-437B-AF1D-4CE05B59E89D}"/>
              </a:ext>
            </a:extLst>
          </p:cNvPr>
          <p:cNvSpPr/>
          <p:nvPr/>
        </p:nvSpPr>
        <p:spPr>
          <a:xfrm>
            <a:off x="210576" y="3449462"/>
            <a:ext cx="27772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dirty="0"/>
              <a:t>Si sujet asymptomatique</a:t>
            </a:r>
            <a:r>
              <a:rPr lang="fr-FR" sz="2000" dirty="0"/>
              <a:t> : </a:t>
            </a:r>
          </a:p>
          <a:p>
            <a:pPr lvl="0"/>
            <a:r>
              <a:rPr lang="fr-FR" sz="2000" dirty="0"/>
              <a:t>Auto isolement x 10 j à partir de la date du dernier contact avec le cas confirmé et test RT-PCR si apparition de symptômes ou aggravation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B9F37E-C091-4D45-B502-ACCBCBFD207B}"/>
              </a:ext>
            </a:extLst>
          </p:cNvPr>
          <p:cNvSpPr/>
          <p:nvPr/>
        </p:nvSpPr>
        <p:spPr>
          <a:xfrm>
            <a:off x="6154452" y="3449462"/>
            <a:ext cx="27772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dirty="0"/>
              <a:t>Si sujet symptomatique</a:t>
            </a:r>
            <a:r>
              <a:rPr lang="fr-FR" sz="2000" dirty="0"/>
              <a:t> : </a:t>
            </a:r>
          </a:p>
          <a:p>
            <a:pPr marL="285750" lvl="0" indent="-285750">
              <a:buFontTx/>
              <a:buChar char="-"/>
            </a:pPr>
            <a:r>
              <a:rPr lang="fr-FR" sz="2000" dirty="0"/>
              <a:t>Auto isolement </a:t>
            </a:r>
          </a:p>
          <a:p>
            <a:pPr marL="285750" lvl="0" indent="-285750">
              <a:buFontTx/>
              <a:buChar char="-"/>
            </a:pPr>
            <a:r>
              <a:rPr lang="fr-FR" sz="2000" dirty="0"/>
              <a:t>Prélèvement pour RT-PCR</a:t>
            </a:r>
            <a:endParaRPr lang="en-US" sz="2000" noProof="1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57200" y="40466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CAT devant un cas isolé (3)</a:t>
            </a:r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1331640" y="1182762"/>
            <a:ext cx="6552728" cy="7486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dirty="0"/>
              <a:t>Contacts étroits du cas confirmé isolé </a:t>
            </a:r>
          </a:p>
          <a:p>
            <a:pPr marL="0" indent="0">
              <a:buFont typeface="Arial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417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1057</Words>
  <Application>Microsoft Office PowerPoint</Application>
  <PresentationFormat>On-screen Show (4:3)</PresentationFormat>
  <Paragraphs>158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Thème Office</vt:lpstr>
      <vt:lpstr>Gestion des cas COVID-19 et des contacts dans les établissements d’enseignement supérieur et d’hébergement</vt:lpstr>
      <vt:lpstr>Objectif</vt:lpstr>
      <vt:lpstr>Investigation</vt:lpstr>
      <vt:lpstr>Définition de cas groupés</vt:lpstr>
      <vt:lpstr>Période de contagiosité</vt:lpstr>
      <vt:lpstr>Définition de contact étroit</vt:lpstr>
      <vt:lpstr>CAT devant un cas isolé (1)</vt:lpstr>
      <vt:lpstr>CAT devant un cas isolé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CAT devant des cas groupés  dans au moins 3 classes différentes (1)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Liens utiles</vt:lpstr>
      <vt:lpstr>Application AlgoCovid</vt:lpstr>
      <vt:lpstr>PowerPoint Presentation</vt:lpstr>
      <vt:lpstr>Evaluation à chaud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Gestion des cas COVID-19 dans les établissements d’enseignement et d’hébergement</dc:title>
  <dc:creator>Ahlem</dc:creator>
  <cp:lastModifiedBy>Olfa Kacem</cp:lastModifiedBy>
  <cp:revision>50</cp:revision>
  <dcterms:created xsi:type="dcterms:W3CDTF">2020-09-29T11:15:31Z</dcterms:created>
  <dcterms:modified xsi:type="dcterms:W3CDTF">2020-10-16T10:52:03Z</dcterms:modified>
</cp:coreProperties>
</file>